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7"/>
  </p:notesMasterIdLst>
  <p:handoutMasterIdLst>
    <p:handoutMasterId r:id="rId48"/>
  </p:handoutMasterIdLst>
  <p:sldIdLst>
    <p:sldId id="282" r:id="rId2"/>
    <p:sldId id="374" r:id="rId3"/>
    <p:sldId id="452" r:id="rId4"/>
    <p:sldId id="453" r:id="rId5"/>
    <p:sldId id="454" r:id="rId6"/>
    <p:sldId id="456" r:id="rId7"/>
    <p:sldId id="457" r:id="rId8"/>
    <p:sldId id="458" r:id="rId9"/>
    <p:sldId id="459" r:id="rId10"/>
    <p:sldId id="460" r:id="rId11"/>
    <p:sldId id="461" r:id="rId12"/>
    <p:sldId id="462" r:id="rId13"/>
    <p:sldId id="482" r:id="rId14"/>
    <p:sldId id="483" r:id="rId15"/>
    <p:sldId id="484" r:id="rId16"/>
    <p:sldId id="485" r:id="rId17"/>
    <p:sldId id="477" r:id="rId18"/>
    <p:sldId id="463" r:id="rId19"/>
    <p:sldId id="465" r:id="rId20"/>
    <p:sldId id="466" r:id="rId21"/>
    <p:sldId id="468" r:id="rId22"/>
    <p:sldId id="469" r:id="rId23"/>
    <p:sldId id="470" r:id="rId24"/>
    <p:sldId id="471" r:id="rId25"/>
    <p:sldId id="472" r:id="rId26"/>
    <p:sldId id="479" r:id="rId27"/>
    <p:sldId id="480" r:id="rId28"/>
    <p:sldId id="481" r:id="rId29"/>
    <p:sldId id="486" r:id="rId30"/>
    <p:sldId id="487" r:id="rId31"/>
    <p:sldId id="387" r:id="rId32"/>
    <p:sldId id="438" r:id="rId33"/>
    <p:sldId id="436" r:id="rId34"/>
    <p:sldId id="437" r:id="rId35"/>
    <p:sldId id="447" r:id="rId36"/>
    <p:sldId id="448" r:id="rId37"/>
    <p:sldId id="420" r:id="rId38"/>
    <p:sldId id="401" r:id="rId39"/>
    <p:sldId id="402" r:id="rId40"/>
    <p:sldId id="404" r:id="rId41"/>
    <p:sldId id="410" r:id="rId42"/>
    <p:sldId id="414" r:id="rId43"/>
    <p:sldId id="429" r:id="rId44"/>
    <p:sldId id="425" r:id="rId45"/>
    <p:sldId id="278" r:id="rId46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8283"/>
    <a:srgbClr val="C0C5CC"/>
    <a:srgbClr val="BCD1E9"/>
    <a:srgbClr val="8EB1D4"/>
    <a:srgbClr val="6E95B2"/>
    <a:srgbClr val="50758D"/>
    <a:srgbClr val="B9D2D1"/>
    <a:srgbClr val="91B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65" autoAdjust="0"/>
    <p:restoredTop sz="99249" autoAdjust="0"/>
  </p:normalViewPr>
  <p:slideViewPr>
    <p:cSldViewPr>
      <p:cViewPr varScale="1">
        <p:scale>
          <a:sx n="112" d="100"/>
          <a:sy n="112" d="100"/>
        </p:scale>
        <p:origin x="-18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76E06566-3AF3-4D70-ADEC-0CF6AD224FCF}" type="datetimeFigureOut">
              <a:rPr lang="en-GB"/>
              <a:pPr>
                <a:defRPr/>
              </a:pPr>
              <a:t>13/11/2015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3B31E9DB-AE03-4EAE-9232-F422A6FADB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611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1944FEC-A483-47CF-889C-46B8B6F06985}" type="datetimeFigureOut">
              <a:rPr lang="en-GB"/>
              <a:pPr>
                <a:defRPr/>
              </a:pPr>
              <a:t>13/11/2015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FD0597B8-360E-430C-8828-048BA3502C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33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5748DC0D-E93F-47A3-829E-D31C4A025414}" type="slidenum">
              <a:rPr lang="en-GB" smtClean="0"/>
              <a:pPr eaLnBrk="1" hangingPunct="1">
                <a:defRPr/>
              </a:pPr>
              <a:t>1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59F6101B-0132-41F6-9D36-723CDE4800A5}" type="slidenum">
              <a:rPr lang="en-US" smtClean="0"/>
              <a:pPr eaLnBrk="1" hangingPunct="1"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885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9265FC86-4F3D-4732-8451-9B7C93E7A146}" type="slidenum">
              <a:rPr lang="en-GB" smtClean="0"/>
              <a:pPr eaLnBrk="1" hangingPunct="1">
                <a:defRPr/>
              </a:pPr>
              <a:t>3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0DB2A297-4A9F-492B-87EE-95E5C74B5DAD}" type="slidenum">
              <a:rPr lang="en-GB" smtClean="0"/>
              <a:pPr eaLnBrk="1" hangingPunct="1">
                <a:defRPr/>
              </a:pPr>
              <a:t>5</a:t>
            </a:fld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0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350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350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350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350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35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35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35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35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75F397F5-1B06-4591-AFBA-B2A88CEB3E3A}" type="slidenum">
              <a:rPr lang="en-GB" altLang="en-US" smtClean="0">
                <a:latin typeface="Arial" charset="0"/>
              </a:rPr>
              <a:pPr eaLnBrk="1" hangingPunct="1">
                <a:defRPr/>
              </a:pPr>
              <a:t>6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  <p:sp>
        <p:nvSpPr>
          <p:cNvPr id="80901" name="Date Placeholder 1"/>
          <p:cNvSpPr>
            <a:spLocks noGrp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smtClean="0"/>
              <a:t>August/2014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EMEA Regional Training - Area Europe North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Target Market Refurbishment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192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7C161086-0D9B-40DA-BC1B-052524B27EDD}" type="slidenum">
              <a:rPr lang="en-GB" smtClean="0"/>
              <a:pPr eaLnBrk="1" hangingPunct="1">
                <a:defRPr/>
              </a:pPr>
              <a:t>18</a:t>
            </a:fld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A25BDEA4-8D2C-48DD-BC62-086D7BEDF9B6}" type="slidenum">
              <a:rPr lang="en-GB" smtClean="0"/>
              <a:pPr eaLnBrk="1" hangingPunct="1">
                <a:defRPr/>
              </a:pPr>
              <a:t>21</a:t>
            </a:fld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397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74A85C50-9F58-4A1D-B715-E9D2101114A5}" type="slidenum">
              <a:rPr lang="en-GB" smtClean="0"/>
              <a:pPr eaLnBrk="1" hangingPunct="1">
                <a:defRPr/>
              </a:pPr>
              <a:t>25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1">
    <p:bg>
      <p:bgPr>
        <a:solidFill>
          <a:srgbClr val="F5B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5895975"/>
            <a:ext cx="217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286134" y="260648"/>
            <a:ext cx="8606346" cy="2664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87524" y="3596704"/>
            <a:ext cx="860495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524" y="3032956"/>
            <a:ext cx="8604956" cy="530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216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6413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287524" y="3573463"/>
            <a:ext cx="8604956" cy="1800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cap="all" baseline="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524" y="1376772"/>
            <a:ext cx="8604956" cy="20431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600" cap="all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001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6199188"/>
            <a:ext cx="14112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87524" y="1268760"/>
            <a:ext cx="4212468" cy="2376141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bg2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12" name="Inhaltsplatzhalter 2"/>
          <p:cNvSpPr>
            <a:spLocks noGrp="1"/>
          </p:cNvSpPr>
          <p:nvPr>
            <p:ph sz="quarter" idx="18"/>
          </p:nvPr>
        </p:nvSpPr>
        <p:spPr>
          <a:xfrm>
            <a:off x="4677532" y="1261964"/>
            <a:ext cx="4212468" cy="2376141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bg2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13" name="Inhaltsplatzhalter 2"/>
          <p:cNvSpPr>
            <a:spLocks noGrp="1"/>
          </p:cNvSpPr>
          <p:nvPr>
            <p:ph sz="quarter" idx="19"/>
          </p:nvPr>
        </p:nvSpPr>
        <p:spPr>
          <a:xfrm>
            <a:off x="288095" y="3780818"/>
            <a:ext cx="4212468" cy="2312007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bg2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17" name="Inhaltsplatzhalter 2"/>
          <p:cNvSpPr>
            <a:spLocks noGrp="1"/>
          </p:cNvSpPr>
          <p:nvPr>
            <p:ph sz="quarter" idx="20"/>
          </p:nvPr>
        </p:nvSpPr>
        <p:spPr>
          <a:xfrm>
            <a:off x="4669731" y="3773390"/>
            <a:ext cx="4212468" cy="231943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bg2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1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FF04E16-8A4D-4282-B9F5-7FB585A09CA6}" type="datetime4">
              <a:rPr lang="en-US"/>
              <a:pPr>
                <a:defRPr/>
              </a:pPr>
              <a:t>November 13, 2015</a:t>
            </a:fld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22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C8C6E9D-5AC5-4A09-9CEF-6744954F3CAB}" type="slidenum">
              <a:rPr lang="en-GB"/>
              <a:pPr>
                <a:defRPr/>
              </a:pPr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140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6199188"/>
            <a:ext cx="14112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nhaltsplatzhalter 2"/>
          <p:cNvSpPr>
            <a:spLocks noGrp="1"/>
          </p:cNvSpPr>
          <p:nvPr>
            <p:ph sz="quarter" idx="11"/>
          </p:nvPr>
        </p:nvSpPr>
        <p:spPr>
          <a:xfrm>
            <a:off x="287524" y="1268760"/>
            <a:ext cx="4212468" cy="482453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>
                <a:latin typeface="Calibri" pitchFamily="34" charset="0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000" kern="100">
                <a:latin typeface="Calibri" pitchFamily="34" charset="0"/>
              </a:defRPr>
            </a:lvl4pPr>
            <a:lvl5pPr marL="1332000" indent="-228600">
              <a:buClr>
                <a:schemeClr val="bg2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quarter" idx="16"/>
          </p:nvPr>
        </p:nvSpPr>
        <p:spPr>
          <a:xfrm>
            <a:off x="4679950" y="1268413"/>
            <a:ext cx="4210050" cy="482453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>
                <a:latin typeface="Calibri" pitchFamily="34" charset="0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000" kern="100">
                <a:latin typeface="Calibri" pitchFamily="34" charset="0"/>
              </a:defRPr>
            </a:lvl4pPr>
            <a:lvl5pPr marL="1332000" indent="-228600">
              <a:buClr>
                <a:schemeClr val="bg2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7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C22C224-F43C-42DF-A8A5-B6872C3FFB7A}" type="datetime4">
              <a:rPr lang="en-US"/>
              <a:pPr>
                <a:defRPr/>
              </a:pPr>
              <a:t>November 13, 2015</a:t>
            </a:fld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8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90DA86ED-ED32-45FE-AC19-CD5601C3261C}" type="slidenum">
              <a:rPr lang="en-GB"/>
              <a:pPr>
                <a:defRPr/>
              </a:pPr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9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468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6199188"/>
            <a:ext cx="14112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Inhaltsplatzhalter 3"/>
          <p:cNvSpPr>
            <a:spLocks noGrp="1"/>
          </p:cNvSpPr>
          <p:nvPr>
            <p:ph sz="quarter" idx="19"/>
          </p:nvPr>
        </p:nvSpPr>
        <p:spPr>
          <a:xfrm>
            <a:off x="287524" y="1268351"/>
            <a:ext cx="2015940" cy="237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20" name="Inhaltsplatzhalter 3"/>
          <p:cNvSpPr>
            <a:spLocks noGrp="1"/>
          </p:cNvSpPr>
          <p:nvPr>
            <p:ph sz="quarter" idx="26"/>
          </p:nvPr>
        </p:nvSpPr>
        <p:spPr>
          <a:xfrm>
            <a:off x="2484438" y="1268351"/>
            <a:ext cx="2015940" cy="237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21" name="Inhaltsplatzhalter 3"/>
          <p:cNvSpPr>
            <a:spLocks noGrp="1"/>
          </p:cNvSpPr>
          <p:nvPr>
            <p:ph sz="quarter" idx="27"/>
          </p:nvPr>
        </p:nvSpPr>
        <p:spPr>
          <a:xfrm>
            <a:off x="4680135" y="1268351"/>
            <a:ext cx="2015940" cy="237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22" name="Inhaltsplatzhalter 3"/>
          <p:cNvSpPr>
            <a:spLocks noGrp="1"/>
          </p:cNvSpPr>
          <p:nvPr>
            <p:ph sz="quarter" idx="28"/>
          </p:nvPr>
        </p:nvSpPr>
        <p:spPr>
          <a:xfrm>
            <a:off x="6877235" y="1268624"/>
            <a:ext cx="2015940" cy="237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23" name="Inhaltsplatzhalter 3"/>
          <p:cNvSpPr>
            <a:spLocks noGrp="1"/>
          </p:cNvSpPr>
          <p:nvPr>
            <p:ph sz="quarter" idx="29"/>
          </p:nvPr>
        </p:nvSpPr>
        <p:spPr>
          <a:xfrm>
            <a:off x="288900" y="3793370"/>
            <a:ext cx="2015940" cy="22994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24" name="Inhaltsplatzhalter 3"/>
          <p:cNvSpPr>
            <a:spLocks noGrp="1"/>
          </p:cNvSpPr>
          <p:nvPr>
            <p:ph sz="quarter" idx="30"/>
          </p:nvPr>
        </p:nvSpPr>
        <p:spPr>
          <a:xfrm>
            <a:off x="2484623" y="3777954"/>
            <a:ext cx="2015940" cy="23148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25" name="Inhaltsplatzhalter 3"/>
          <p:cNvSpPr>
            <a:spLocks noGrp="1"/>
          </p:cNvSpPr>
          <p:nvPr>
            <p:ph sz="quarter" idx="31"/>
          </p:nvPr>
        </p:nvSpPr>
        <p:spPr>
          <a:xfrm>
            <a:off x="4679417" y="3777556"/>
            <a:ext cx="2015940" cy="2315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26" name="Inhaltsplatzhalter 3"/>
          <p:cNvSpPr>
            <a:spLocks noGrp="1"/>
          </p:cNvSpPr>
          <p:nvPr>
            <p:ph sz="quarter" idx="32"/>
          </p:nvPr>
        </p:nvSpPr>
        <p:spPr>
          <a:xfrm>
            <a:off x="6877235" y="3778698"/>
            <a:ext cx="2015940" cy="2314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33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72D852-8C38-4127-9082-A9C8B499CB41}" type="datetime4">
              <a:rPr lang="en-US"/>
              <a:pPr>
                <a:defRPr/>
              </a:pPr>
              <a:t>November 13, 2015</a:t>
            </a:fld>
            <a:endParaRPr lang="en-US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34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94451432-AE32-4C8B-8DDB-8050CBF4AB0C}" type="slidenum">
              <a:rPr lang="en-GB"/>
              <a:pPr>
                <a:defRPr/>
              </a:pPr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5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336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orma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aseline="0">
                <a:noFill/>
              </a:defRPr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 dirty="0" smtClean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629D8B1-8EBE-4BC4-B7E2-D8E8B628E861}" type="datetime4">
              <a:rPr lang="en-US"/>
              <a:pPr>
                <a:defRPr/>
              </a:pPr>
              <a:t>November 13, 2015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6731A58E-A566-4FE2-A9E3-2680B2CAE141}" type="slidenum">
              <a:rPr lang="en-GB"/>
              <a:pPr>
                <a:defRPr/>
              </a:pPr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751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6199188"/>
            <a:ext cx="14112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Inhaltsplatzhalter 2"/>
          <p:cNvSpPr>
            <a:spLocks noGrp="1"/>
          </p:cNvSpPr>
          <p:nvPr>
            <p:ph sz="quarter" idx="12"/>
          </p:nvPr>
        </p:nvSpPr>
        <p:spPr>
          <a:xfrm>
            <a:off x="6876255" y="1268760"/>
            <a:ext cx="2016919" cy="4824536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400" kern="100" baseline="0">
                <a:latin typeface="Calibri" pitchFamily="34" charset="0"/>
              </a:defRPr>
            </a:lvl1pPr>
            <a:lvl2pPr marL="360000" indent="-18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400" kern="100">
                <a:latin typeface="Calibri" pitchFamily="34" charset="0"/>
              </a:defRPr>
            </a:lvl2pPr>
            <a:lvl3pPr marL="540000" indent="-18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400" kern="100">
                <a:latin typeface="Calibri" pitchFamily="34" charset="0"/>
              </a:defRPr>
            </a:lvl3pPr>
            <a:lvl4pPr marL="720000" indent="-18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400" kern="100">
                <a:latin typeface="Calibri" pitchFamily="34" charset="0"/>
              </a:defRPr>
            </a:lvl4pPr>
            <a:lvl5pPr marL="900000" indent="-180000">
              <a:spcBef>
                <a:spcPts val="240"/>
              </a:spcBef>
              <a:buClr>
                <a:schemeClr val="bg2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quarter" idx="11"/>
          </p:nvPr>
        </p:nvSpPr>
        <p:spPr>
          <a:xfrm>
            <a:off x="287523" y="1268760"/>
            <a:ext cx="6408551" cy="482453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>
                <a:latin typeface="Calibri" pitchFamily="34" charset="0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000" kern="100">
                <a:latin typeface="Calibri" pitchFamily="34" charset="0"/>
              </a:defRPr>
            </a:lvl4pPr>
            <a:lvl5pPr marL="1332000" indent="-228600">
              <a:buClr>
                <a:schemeClr val="bg2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3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758C68E-ADC7-4CAA-BE78-A1E69A69B4F6}" type="datetime4">
              <a:rPr lang="en-US"/>
              <a:pPr>
                <a:defRPr/>
              </a:pPr>
              <a:t>November 13, 2015</a:t>
            </a:fld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05EC7AB5-DC9C-4288-87AD-6D546A51FFE6}" type="slidenum">
              <a:rPr lang="en-GB"/>
              <a:pPr>
                <a:defRPr/>
              </a:pPr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483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rgbClr val="F5B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5895975"/>
            <a:ext cx="217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286134" y="260648"/>
            <a:ext cx="8606346" cy="2664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87524" y="3042481"/>
            <a:ext cx="8604956" cy="50413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de-DE" sz="3600" cap="all" smtClean="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49864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5895975"/>
            <a:ext cx="217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286134" y="260648"/>
            <a:ext cx="8606346" cy="2664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87524" y="3042481"/>
            <a:ext cx="8604956" cy="50413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de-DE" sz="3600" cap="all" smtClean="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90232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1760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644" y="275218"/>
            <a:ext cx="8228717" cy="114246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644" y="1600093"/>
            <a:ext cx="8228717" cy="45266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3440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1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5895975"/>
            <a:ext cx="217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286134" y="260648"/>
            <a:ext cx="8606346" cy="2664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87524" y="3596704"/>
            <a:ext cx="860495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524" y="3032956"/>
            <a:ext cx="8604956" cy="530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5921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5895975"/>
            <a:ext cx="217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288000" y="1376362"/>
            <a:ext cx="8604000" cy="205263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 cap="all" baseline="0"/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288000" y="3519702"/>
            <a:ext cx="8604000" cy="1800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cap="all" baseline="0"/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4489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1">
    <p:bg>
      <p:bgPr>
        <a:solidFill>
          <a:srgbClr val="F5B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5895975"/>
            <a:ext cx="217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286134" y="260648"/>
            <a:ext cx="8606346" cy="2664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87524" y="3596704"/>
            <a:ext cx="860495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524" y="3032956"/>
            <a:ext cx="8604956" cy="530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90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642" y="275216"/>
            <a:ext cx="8228717" cy="114246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642" y="1600094"/>
            <a:ext cx="8228717" cy="21857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642" y="3939430"/>
            <a:ext cx="8228717" cy="21873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25645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644" y="275216"/>
            <a:ext cx="8228717" cy="58515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3316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644" y="275218"/>
            <a:ext cx="8228717" cy="114246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642" y="1600093"/>
            <a:ext cx="4043726" cy="45266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2633" y="1600093"/>
            <a:ext cx="4043726" cy="45266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18458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6199188"/>
            <a:ext cx="14112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87338" y="1266394"/>
            <a:ext cx="8604956" cy="4824065"/>
          </a:xfrm>
          <a:prstGeom prst="rect">
            <a:avLst/>
          </a:prstGeom>
        </p:spPr>
        <p:txBody>
          <a:bodyPr lIns="0" tIns="0" rIns="0" bIns="0"/>
          <a:lstStyle>
            <a:lvl1pPr marL="0" indent="-457200">
              <a:lnSpc>
                <a:spcPct val="90000"/>
              </a:lnSpc>
              <a:spcBef>
                <a:spcPts val="0"/>
              </a:spcBef>
              <a:buClrTx/>
              <a:buFont typeface="Wingdings" charset="2"/>
              <a:buAutoNum type="arabicPlain"/>
              <a:tabLst>
                <a:tab pos="5207000" algn="r"/>
                <a:tab pos="6369050" algn="r"/>
              </a:tabLst>
              <a:defRPr sz="2000" b="1" i="0" kern="100" cap="all" baseline="0"/>
            </a:lvl1pPr>
            <a:lvl2pPr marL="742950" indent="-285750">
              <a:buClr>
                <a:srgbClr val="EFB900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FB900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FB900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FB900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445DBE8-70A4-418A-A461-4D840BCF944A}" type="datetime4">
              <a:rPr lang="en-US"/>
              <a:pPr>
                <a:defRPr/>
              </a:pPr>
              <a:t>November 13, 2015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cs typeface="+mn-cs"/>
              </a:defRPr>
            </a:lvl1pPr>
          </a:lstStyle>
          <a:p>
            <a:pPr>
              <a:defRPr/>
            </a:pPr>
            <a:fld id="{7434078B-3CA2-4FE8-926D-089DE84FB174}" type="slidenum">
              <a:rPr lang="en-GB"/>
              <a:pPr>
                <a:defRPr/>
              </a:pPr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511300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 Sika Solutions for Bridge – Part 2: Damages and Influences</a:t>
            </a:r>
          </a:p>
        </p:txBody>
      </p:sp>
    </p:spTree>
    <p:extLst>
      <p:ext uri="{BB962C8B-B14F-4D97-AF65-F5344CB8AC3E}">
        <p14:creationId xmlns:p14="http://schemas.microsoft.com/office/powerpoint/2010/main" val="791132865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6199188"/>
            <a:ext cx="14112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059DE9-44F5-4882-B3DF-E5F2A8255A49}" type="datetime1">
              <a:rPr lang="en-GB"/>
              <a:pPr>
                <a:defRPr/>
              </a:pPr>
              <a:t>13/11/2015</a:t>
            </a:fld>
            <a:endParaRPr 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cs typeface="+mn-cs"/>
              </a:defRPr>
            </a:lvl1pPr>
          </a:lstStyle>
          <a:p>
            <a:pPr>
              <a:defRPr/>
            </a:pPr>
            <a:fld id="{15602722-60FF-4C07-98E0-3F77AF37EB17}" type="slidenum">
              <a:rPr lang="en-GB"/>
              <a:pPr>
                <a:defRPr/>
              </a:pPr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Advanced Engineered Concrete Repair/ EMEA Regionl Training August 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7873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6199188"/>
            <a:ext cx="14112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1371600" y="6553200"/>
            <a:ext cx="305911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ru-RU" sz="800" smtClean="0"/>
              <a:t> Ремонт и защита железобетонных конструкций материалами Sika®</a:t>
            </a:r>
          </a:p>
          <a:p>
            <a:pPr eaLnBrk="1" hangingPunct="1">
              <a:defRPr/>
            </a:pPr>
            <a:endParaRPr lang="ru-RU" sz="800" smtClean="0"/>
          </a:p>
        </p:txBody>
      </p:sp>
      <p:sp>
        <p:nvSpPr>
          <p:cNvPr id="6" name="Прямоугольник 3"/>
          <p:cNvSpPr>
            <a:spLocks noChangeArrowheads="1"/>
          </p:cNvSpPr>
          <p:nvPr userDrawn="1"/>
        </p:nvSpPr>
        <p:spPr bwMode="auto">
          <a:xfrm>
            <a:off x="250825" y="6553200"/>
            <a:ext cx="180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fld id="{DF11F465-60FB-409C-9CA8-7B2D7BABC74D}" type="slidenum">
              <a:rPr lang="en-US" sz="800"/>
              <a:pPr/>
              <a:t>‹#›</a:t>
            </a:fld>
            <a:endParaRPr lang="ru-RU" sz="80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82650" y="6553200"/>
            <a:ext cx="5397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ru-RU" sz="800" smtClean="0"/>
              <a:t>12.11.2013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quarter" idx="11"/>
          </p:nvPr>
        </p:nvSpPr>
        <p:spPr>
          <a:xfrm>
            <a:off x="287524" y="1268760"/>
            <a:ext cx="8604956" cy="48240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480"/>
              </a:spcBef>
              <a:buClr>
                <a:schemeClr val="bg2"/>
              </a:buClr>
              <a:buFont typeface="Wingdings" pitchFamily="2" charset="2"/>
              <a:buNone/>
              <a:defRPr sz="2000" kern="100" baseline="0"/>
            </a:lvl1pPr>
            <a:lvl2pPr marL="742950" indent="-285750">
              <a:buClr>
                <a:srgbClr val="EFB900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FB900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FB900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FB900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5278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EA4E575-CC3E-4D96-86D1-51A5DC76D51F}" type="datetimeFigureOut">
              <a:rPr lang="ru-RU"/>
              <a:pPr>
                <a:defRPr/>
              </a:pPr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FE8864E-EB79-4E8C-894E-75E7A9055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01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">
    <p:bg>
      <p:bgPr>
        <a:solidFill>
          <a:srgbClr val="F5B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5895975"/>
            <a:ext cx="217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287524" y="260648"/>
            <a:ext cx="8604956" cy="3960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87524" y="4921696"/>
            <a:ext cx="6516688" cy="10805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87524" y="4338228"/>
            <a:ext cx="8604956" cy="530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6448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5895975"/>
            <a:ext cx="217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287524" y="260648"/>
            <a:ext cx="8604956" cy="3960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87524" y="4921696"/>
            <a:ext cx="6516688" cy="10805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87524" y="4338228"/>
            <a:ext cx="8604956" cy="530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0963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ivider">
    <p:bg>
      <p:bgPr>
        <a:solidFill>
          <a:srgbClr val="F5B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5895975"/>
            <a:ext cx="217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287524" y="3519702"/>
            <a:ext cx="8604956" cy="1800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cap="all" baseline="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87524" y="1376772"/>
            <a:ext cx="8604956" cy="205222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04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ivider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5895975"/>
            <a:ext cx="217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287524" y="3519702"/>
            <a:ext cx="8604956" cy="1800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cap="all" baseline="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87524" y="1376772"/>
            <a:ext cx="8604956" cy="205222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344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6199188"/>
            <a:ext cx="14112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87524" y="1268760"/>
            <a:ext cx="8604956" cy="482406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480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/>
            </a:lvl1pPr>
            <a:lvl2pPr marL="742950" indent="-285750">
              <a:buClr>
                <a:srgbClr val="EFB900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FB900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FB900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FB900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7CB0EBD-C7F8-464A-99DE-F4ADA2985C2C}" type="datetime4">
              <a:rPr lang="en-US"/>
              <a:pPr>
                <a:defRPr/>
              </a:pPr>
              <a:t>November 13, 2015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AFED6E52-D69B-4DB8-99FC-3A8FE436106A}" type="slidenum">
              <a:rPr lang="en-GB"/>
              <a:pPr>
                <a:defRPr/>
              </a:pPr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98213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6199188"/>
            <a:ext cx="14112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Inhaltsplatzhalter 2"/>
          <p:cNvSpPr>
            <a:spLocks noGrp="1"/>
          </p:cNvSpPr>
          <p:nvPr>
            <p:ph sz="quarter" idx="11"/>
          </p:nvPr>
        </p:nvSpPr>
        <p:spPr>
          <a:xfrm>
            <a:off x="287524" y="1268760"/>
            <a:ext cx="8604956" cy="482406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480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/>
            </a:lvl1pPr>
            <a:lvl2pPr marL="742950" indent="-285750">
              <a:buClr>
                <a:srgbClr val="EFB900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FB900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FB900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FB900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33F142-5C53-4D6E-98A9-E986024B6273}" type="datetime4">
              <a:rPr lang="en-US"/>
              <a:pPr>
                <a:defRPr/>
              </a:pPr>
              <a:t>November 13, 2015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85FD98BB-E628-4A76-895D-17E045E0A05D}" type="slidenum">
              <a:rPr lang="en-GB"/>
              <a:pPr>
                <a:defRPr/>
              </a:pPr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5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6199188"/>
            <a:ext cx="14112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Inhaltsplatzhalter 2"/>
          <p:cNvSpPr>
            <a:spLocks noGrp="1"/>
          </p:cNvSpPr>
          <p:nvPr>
            <p:ph sz="quarter" idx="11"/>
          </p:nvPr>
        </p:nvSpPr>
        <p:spPr>
          <a:xfrm>
            <a:off x="287524" y="1268760"/>
            <a:ext cx="8604956" cy="482406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480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/>
            </a:lvl1pPr>
            <a:lvl2pPr marL="742950" indent="-285750">
              <a:buClr>
                <a:srgbClr val="EFB900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FB900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FB900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FB900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78063C-DF08-451F-B6C6-7589D5C88B7D}" type="datetime4">
              <a:rPr lang="en-US"/>
              <a:pPr>
                <a:defRPr/>
              </a:pPr>
              <a:t>November 13, 2015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5C24B8B5-1915-4CEC-8CB6-72144928955C}" type="slidenum">
              <a:rPr lang="en-GB"/>
              <a:pPr>
                <a:defRPr/>
              </a:pPr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484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775" r:id="rId1"/>
    <p:sldLayoutId id="2147485776" r:id="rId2"/>
    <p:sldLayoutId id="2147485777" r:id="rId3"/>
    <p:sldLayoutId id="2147485778" r:id="rId4"/>
    <p:sldLayoutId id="2147485779" r:id="rId5"/>
    <p:sldLayoutId id="2147485780" r:id="rId6"/>
    <p:sldLayoutId id="2147485781" r:id="rId7"/>
    <p:sldLayoutId id="2147485782" r:id="rId8"/>
    <p:sldLayoutId id="2147485783" r:id="rId9"/>
    <p:sldLayoutId id="2147485774" r:id="rId10"/>
    <p:sldLayoutId id="2147485784" r:id="rId11"/>
    <p:sldLayoutId id="2147485785" r:id="rId12"/>
    <p:sldLayoutId id="2147485786" r:id="rId13"/>
    <p:sldLayoutId id="2147485787" r:id="rId14"/>
    <p:sldLayoutId id="2147485788" r:id="rId15"/>
    <p:sldLayoutId id="2147485789" r:id="rId16"/>
    <p:sldLayoutId id="2147485790" r:id="rId17"/>
    <p:sldLayoutId id="2147485791" r:id="rId18"/>
    <p:sldLayoutId id="2147485792" r:id="rId19"/>
    <p:sldLayoutId id="2147485793" r:id="rId20"/>
    <p:sldLayoutId id="2147485794" r:id="rId21"/>
    <p:sldLayoutId id="2147485795" r:id="rId22"/>
    <p:sldLayoutId id="2147485796" r:id="rId23"/>
    <p:sldLayoutId id="2147485797" r:id="rId24"/>
    <p:sldLayoutId id="2147485798" r:id="rId25"/>
    <p:sldLayoutId id="2147485799" r:id="rId26"/>
    <p:sldLayoutId id="2147485800" r:id="rId27"/>
    <p:sldLayoutId id="2147485801" r:id="rId28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jpeg"/><Relationship Id="rId4" Type="http://schemas.openxmlformats.org/officeDocument/2006/relationships/image" Target="../media/image1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wmf"/><Relationship Id="rId5" Type="http://schemas.openxmlformats.org/officeDocument/2006/relationships/image" Target="../media/image51.jpeg"/><Relationship Id="rId4" Type="http://schemas.openxmlformats.org/officeDocument/2006/relationships/image" Target="../media/image5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8.jpe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323850" y="4824413"/>
            <a:ext cx="8605838" cy="1231900"/>
          </a:xfrm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cap="none" dirty="0" smtClean="0"/>
              <a:t>Беляев Вадим</a:t>
            </a:r>
            <a:r>
              <a:rPr lang="en-US" cap="none" dirty="0" smtClean="0"/>
              <a:t>/</a:t>
            </a:r>
            <a:r>
              <a:rPr lang="ru-RU" cap="none" dirty="0" smtClean="0"/>
              <a:t>Директор департамента «Транспортная инфраструктура</a:t>
            </a:r>
            <a:endParaRPr lang="en-US" cap="none" dirty="0" smtClean="0"/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cap="none" dirty="0" smtClean="0"/>
              <a:t>и промышленные покрытия»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cap="none" dirty="0" smtClean="0"/>
              <a:t>11</a:t>
            </a:r>
            <a:r>
              <a:rPr lang="ru-RU" cap="none" dirty="0" smtClean="0"/>
              <a:t>.</a:t>
            </a:r>
            <a:r>
              <a:rPr lang="en-US" cap="none" dirty="0" smtClean="0"/>
              <a:t>11</a:t>
            </a:r>
            <a:r>
              <a:rPr lang="ru-RU" cap="none" dirty="0" smtClean="0"/>
              <a:t>.2015</a:t>
            </a:r>
            <a:endParaRPr lang="en-US" cap="none" dirty="0" smtClean="0"/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cap="none" dirty="0" err="1" smtClean="0"/>
              <a:t>г.Ростов</a:t>
            </a:r>
            <a:r>
              <a:rPr lang="ru-RU" cap="none" dirty="0" smtClean="0"/>
              <a:t>-на-Дону</a:t>
            </a:r>
          </a:p>
        </p:txBody>
      </p:sp>
      <p:sp>
        <p:nvSpPr>
          <p:cNvPr id="23555" name="Titel 3"/>
          <p:cNvSpPr>
            <a:spLocks noGrp="1"/>
          </p:cNvSpPr>
          <p:nvPr>
            <p:ph type="title"/>
          </p:nvPr>
        </p:nvSpPr>
        <p:spPr bwMode="auto">
          <a:xfrm>
            <a:off x="323850" y="4292600"/>
            <a:ext cx="8605838" cy="530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cap="none" smtClean="0"/>
              <a:t>ЗИКА РОССИЯ</a:t>
            </a:r>
            <a:endParaRPr lang="en-US" cap="none" smtClean="0"/>
          </a:p>
        </p:txBody>
      </p:sp>
      <p:pic>
        <p:nvPicPr>
          <p:cNvPr id="23556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60350"/>
            <a:ext cx="8605837" cy="3952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260350"/>
            <a:ext cx="8605837" cy="684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ru-RU" smtClean="0"/>
              <a:t>Ремонт методом инъектирования</a:t>
            </a:r>
          </a:p>
        </p:txBody>
      </p:sp>
      <p:pic>
        <p:nvPicPr>
          <p:cNvPr id="32771" name="Picture 3" descr="Injektio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7416800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260350"/>
            <a:ext cx="8605837" cy="684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ru-RU" smtClean="0"/>
              <a:t>Ремонт методом инъектирования</a:t>
            </a:r>
          </a:p>
        </p:txBody>
      </p:sp>
      <p:sp>
        <p:nvSpPr>
          <p:cNvPr id="33795" name="Rectangle 3"/>
          <p:cNvSpPr txBox="1">
            <a:spLocks noChangeArrowheads="1"/>
          </p:cNvSpPr>
          <p:nvPr/>
        </p:nvSpPr>
        <p:spPr bwMode="auto">
          <a:xfrm>
            <a:off x="4211638" y="1412875"/>
            <a:ext cx="4176712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sz="2000"/>
              <a:t>Составы на основе микроцементов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ru-RU" sz="2000"/>
              <a:t>(М200)</a:t>
            </a:r>
            <a:endParaRPr lang="en-US" sz="200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ru-RU" sz="2000"/>
              <a:t>(М400)</a:t>
            </a:r>
            <a:endParaRPr lang="en-US" sz="200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endParaRPr lang="en-US" sz="200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sz="2000"/>
              <a:t>Составы на основе полимеров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US" sz="2000"/>
              <a:t> (0,</a:t>
            </a:r>
            <a:r>
              <a:rPr lang="ru-RU" sz="2000"/>
              <a:t>1</a:t>
            </a:r>
            <a:r>
              <a:rPr lang="en-US" sz="2000"/>
              <a:t>–0,5</a:t>
            </a:r>
            <a:r>
              <a:rPr lang="ru-RU" sz="2000"/>
              <a:t>мм</a:t>
            </a:r>
            <a:r>
              <a:rPr lang="en-US" sz="2000"/>
              <a:t>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ru-RU" sz="2000"/>
              <a:t>(0,5–5мм)</a:t>
            </a:r>
            <a:endParaRPr lang="en-US" sz="200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ru-RU" sz="2000"/>
              <a:t>(5–30мм)</a:t>
            </a:r>
          </a:p>
        </p:txBody>
      </p:sp>
      <p:pic>
        <p:nvPicPr>
          <p:cNvPr id="33796" name="Picture 4" descr="S67_1X_n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7"/>
          <a:stretch>
            <a:fillRect/>
          </a:stretch>
        </p:blipFill>
        <p:spPr bwMode="auto">
          <a:xfrm>
            <a:off x="323850" y="3933825"/>
            <a:ext cx="3240088" cy="2132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Rissbre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"/>
          <a:stretch>
            <a:fillRect/>
          </a:stretch>
        </p:blipFill>
        <p:spPr bwMode="auto">
          <a:xfrm>
            <a:off x="323850" y="1333500"/>
            <a:ext cx="3240088" cy="2239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825"/>
            <a:ext cx="2843213" cy="2132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260350"/>
            <a:ext cx="8605837" cy="684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ru-RU" smtClean="0"/>
              <a:t>Ремонт методом усиления</a:t>
            </a:r>
          </a:p>
        </p:txBody>
      </p:sp>
      <p:pic>
        <p:nvPicPr>
          <p:cNvPr id="34819" name="Picture 2" descr="Karvayevy Dachi (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"/>
          <a:stretch>
            <a:fillRect/>
          </a:stretch>
        </p:blipFill>
        <p:spPr bwMode="auto">
          <a:xfrm>
            <a:off x="287338" y="1125538"/>
            <a:ext cx="70929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50" y="107950"/>
            <a:ext cx="8888413" cy="12874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балок пролетных строений моста через р. Сал на км 21+823 автодороги "Дубовское–Заветное" у пос.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Андреевская Ростовской области </a:t>
            </a:r>
            <a:r>
              <a:rPr lang="ru-R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углепластиковыми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материалами фирмы </a:t>
            </a:r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Sika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проекту ООО «ИЦ «ПОИСК» для пропуска тяжеловесного крупногабаритного автопоезда общей массой 542,3 тонны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2941638" y="1477963"/>
            <a:ext cx="575627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Рисунок 4" descr="Физ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251301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450" y="157163"/>
            <a:ext cx="8861425" cy="658018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14000"/>
              </a:lnSpc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трех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средних </a:t>
            </a:r>
            <a:r>
              <a:rPr 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преднапряженных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балок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пролетных строений длиной 21 м путем наклейки </a:t>
            </a:r>
            <a:r>
              <a:rPr lang="ru-R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углепластиковых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ламелей и холстов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фирмы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Sika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позволило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уменьшить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коэффициент </a:t>
            </a:r>
            <a:r>
              <a:rPr 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загружения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изгибающему моменту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1,076 до 0,955 и избежать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сооружения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временного объездного моста</a:t>
            </a:r>
          </a:p>
          <a:p>
            <a:pPr marL="0" indent="0" algn="ctr">
              <a:lnSpc>
                <a:spcPct val="114000"/>
              </a:lnSpc>
              <a:buFont typeface="Arial" charset="0"/>
              <a:buNone/>
              <a:defRPr/>
            </a:pP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4000"/>
              </a:lnSpc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Ориентировочная стоимость сооружения временного объездного моста с подходами –  40-50 млн. руб.</a:t>
            </a:r>
          </a:p>
          <a:p>
            <a:pPr marL="0" indent="0" algn="ctr">
              <a:lnSpc>
                <a:spcPct val="114000"/>
              </a:lnSpc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Ориентировочный срок сооружения временного объездного моста – 2 месяца</a:t>
            </a:r>
          </a:p>
          <a:p>
            <a:pPr marL="0" indent="0" algn="ctr">
              <a:lnSpc>
                <a:spcPct val="114000"/>
              </a:lnSpc>
              <a:buFont typeface="Arial" charset="0"/>
              <a:buNone/>
              <a:defRPr/>
            </a:pPr>
            <a:endParaRPr lang="ru-RU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4000"/>
              </a:lnSpc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усиления балок в семи пролетах составила – 4 млн. руб.</a:t>
            </a:r>
          </a:p>
          <a:p>
            <a:pPr marL="0" indent="0" algn="ctr">
              <a:lnSpc>
                <a:spcPct val="114000"/>
              </a:lnSpc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выполнения усиления балок в семи пролетах составил –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недели</a:t>
            </a:r>
          </a:p>
          <a:p>
            <a:pPr marL="0" indent="0" algn="ctr">
              <a:lnSpc>
                <a:spcPct val="114000"/>
              </a:lnSpc>
              <a:buFont typeface="Arial" charset="0"/>
              <a:buNone/>
              <a:defRPr/>
            </a:pP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4000"/>
              </a:lnSpc>
              <a:buFont typeface="Arial" charset="0"/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Экономия составила 35-45 млн. руб. и более месяца по срокам</a:t>
            </a:r>
          </a:p>
          <a:p>
            <a:pPr marL="0" indent="0" algn="ctr">
              <a:lnSpc>
                <a:spcPct val="114000"/>
              </a:lnSpc>
              <a:buFont typeface="Arial" charset="0"/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ценах 2010 года.</a:t>
            </a:r>
          </a:p>
          <a:p>
            <a:pPr marL="0" indent="0" algn="ctr">
              <a:lnSpc>
                <a:spcPct val="114000"/>
              </a:lnSpc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0013"/>
            <a:ext cx="7886700" cy="730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Проезд тяжеловесного крупногабаритного автопоезда общей массой 542,3 тонны с прицепом на 24 осях с нагрузкой на ось 21,1 тонны по мосту с усиленными балками</a:t>
            </a:r>
            <a:endParaRPr lang="ru-RU" sz="2000" dirty="0"/>
          </a:p>
        </p:txBody>
      </p:sp>
      <p:pic>
        <p:nvPicPr>
          <p:cNvPr id="3789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8" b="18932"/>
          <a:stretch>
            <a:fillRect/>
          </a:stretch>
        </p:blipFill>
        <p:spPr bwMode="auto">
          <a:xfrm>
            <a:off x="539750" y="1022350"/>
            <a:ext cx="8126413" cy="583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000" y="360363"/>
            <a:ext cx="8905875" cy="626903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Font typeface="Arial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прохода по мосту тяжеловесного крупногабаритного автопоезда общей массой 542,3 тонны было проведено повторное обследование с составлением акта эксплуатирующей организацией, в котором зафиксировано, что после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прохождения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нагрузки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искусственным сооружениям все элементы мостовых конструкций вернулись в первоначальное («до проезда»)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и остаточных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деформаций, повреждений и дефектов отдельных элементов и конструкций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моста,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вызванных прохождением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нагрузки,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зафиксировано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260350"/>
            <a:ext cx="8605837" cy="684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ru-RU" smtClean="0"/>
              <a:t>Эффект применения правильных решений при ремонте ж</a:t>
            </a:r>
            <a:r>
              <a:rPr lang="en-US" smtClean="0"/>
              <a:t>/</a:t>
            </a:r>
            <a:r>
              <a:rPr lang="ru-RU" smtClean="0"/>
              <a:t>б конструкций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1"/>
          </p:nvPr>
        </p:nvSpPr>
        <p:spPr>
          <a:xfrm>
            <a:off x="287338" y="1268413"/>
            <a:ext cx="8605837" cy="4824412"/>
          </a:xfrm>
        </p:spPr>
        <p:txBody>
          <a:bodyPr/>
          <a:lstStyle/>
          <a:p>
            <a:pPr marL="342900" indent="-342900">
              <a:buFontTx/>
              <a:buChar char="-"/>
              <a:defRPr/>
            </a:pPr>
            <a:r>
              <a:rPr lang="ru-RU" dirty="0" smtClean="0"/>
              <a:t>Восстановление проектных, а иногда и повышение несущих характеристик сооружения</a:t>
            </a:r>
            <a:r>
              <a:rPr lang="en-US" dirty="0" smtClean="0"/>
              <a:t>;</a:t>
            </a:r>
            <a:endParaRPr lang="ru-RU" dirty="0" smtClean="0"/>
          </a:p>
          <a:p>
            <a:pPr marL="342900" indent="-342900">
              <a:buFontTx/>
              <a:buChar char="-"/>
              <a:defRPr/>
            </a:pPr>
            <a:r>
              <a:rPr lang="ru-RU" dirty="0"/>
              <a:t>Продление срока службы несущих конструкций </a:t>
            </a:r>
            <a:r>
              <a:rPr lang="ru-RU" dirty="0" smtClean="0"/>
              <a:t>сооружения</a:t>
            </a:r>
            <a:r>
              <a:rPr lang="en-US" dirty="0" smtClean="0"/>
              <a:t> </a:t>
            </a:r>
            <a:r>
              <a:rPr lang="ru-RU" dirty="0" smtClean="0"/>
              <a:t>без замены</a:t>
            </a:r>
            <a:r>
              <a:rPr lang="en-US" dirty="0" smtClean="0"/>
              <a:t>/</a:t>
            </a:r>
            <a:r>
              <a:rPr lang="ru-RU" dirty="0" smtClean="0"/>
              <a:t>демонтажа и т.д.</a:t>
            </a:r>
            <a:r>
              <a:rPr lang="en-US" dirty="0"/>
              <a:t>;</a:t>
            </a:r>
            <a:endParaRPr lang="ru-RU" dirty="0" smtClean="0"/>
          </a:p>
          <a:p>
            <a:pPr marL="342900" indent="-342900">
              <a:buFontTx/>
              <a:buChar char="-"/>
              <a:defRPr/>
            </a:pPr>
            <a:r>
              <a:rPr lang="ru-RU" dirty="0" smtClean="0"/>
              <a:t>Повышение надежности сооружения</a:t>
            </a:r>
            <a:r>
              <a:rPr lang="en-US" dirty="0" smtClean="0"/>
              <a:t>;</a:t>
            </a:r>
            <a:endParaRPr lang="ru-RU" dirty="0" smtClean="0"/>
          </a:p>
          <a:p>
            <a:pPr marL="342900" indent="-342900">
              <a:buFontTx/>
              <a:buChar char="-"/>
              <a:defRPr/>
            </a:pPr>
            <a:r>
              <a:rPr lang="ru-RU" dirty="0" smtClean="0"/>
              <a:t>Увеличение межремонтных сроков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 marL="342900" indent="-342900">
              <a:buFontTx/>
              <a:buChar char="-"/>
              <a:defRPr/>
            </a:pPr>
            <a:endParaRPr lang="ru-RU" dirty="0"/>
          </a:p>
          <a:p>
            <a:pPr marL="342900" indent="-342900">
              <a:buFontTx/>
              <a:buChar char="-"/>
              <a:defRPr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179388" y="2997200"/>
            <a:ext cx="8785225" cy="5302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en-US" b="1" dirty="0" smtClean="0"/>
              <a:t/>
            </a:r>
            <a:br>
              <a:rPr lang="ru-RU" altLang="en-US" b="1" dirty="0" smtClean="0"/>
            </a:br>
            <a:r>
              <a:rPr lang="ru-RU" altLang="en-US" b="1" dirty="0" smtClean="0"/>
              <a:t>подливочные и анкеровочные растворы</a:t>
            </a:r>
            <a:r>
              <a:rPr lang="en-GB" dirty="0"/>
              <a:t/>
            </a:r>
            <a:br>
              <a:rPr lang="en-GB" dirty="0"/>
            </a:b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7" descr="Action-Princi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24214" r="67378"/>
          <a:stretch>
            <a:fillRect/>
          </a:stretch>
        </p:blipFill>
        <p:spPr bwMode="auto">
          <a:xfrm>
            <a:off x="2028825" y="1595438"/>
            <a:ext cx="208597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15"/>
          <p:cNvGrpSpPr>
            <a:grpSpLocks/>
          </p:cNvGrpSpPr>
          <p:nvPr/>
        </p:nvGrpSpPr>
        <p:grpSpPr bwMode="auto">
          <a:xfrm>
            <a:off x="3367088" y="3752850"/>
            <a:ext cx="746125" cy="600075"/>
            <a:chOff x="2440" y="1979"/>
            <a:chExt cx="273" cy="408"/>
          </a:xfrm>
        </p:grpSpPr>
        <p:sp>
          <p:nvSpPr>
            <p:cNvPr id="42022" name="Line 16"/>
            <p:cNvSpPr>
              <a:spLocks noChangeShapeType="1"/>
            </p:cNvSpPr>
            <p:nvPr/>
          </p:nvSpPr>
          <p:spPr bwMode="auto">
            <a:xfrm rot="-5400000">
              <a:off x="2577" y="1842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23" name="Line 18"/>
            <p:cNvSpPr>
              <a:spLocks noChangeShapeType="1"/>
            </p:cNvSpPr>
            <p:nvPr/>
          </p:nvSpPr>
          <p:spPr bwMode="auto">
            <a:xfrm rot="-5400000">
              <a:off x="2577" y="1978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24" name="Line 19"/>
            <p:cNvSpPr>
              <a:spLocks noChangeShapeType="1"/>
            </p:cNvSpPr>
            <p:nvPr/>
          </p:nvSpPr>
          <p:spPr bwMode="auto">
            <a:xfrm rot="-5400000">
              <a:off x="2577" y="2114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25" name="Line 20"/>
            <p:cNvSpPr>
              <a:spLocks noChangeShapeType="1"/>
            </p:cNvSpPr>
            <p:nvPr/>
          </p:nvSpPr>
          <p:spPr bwMode="auto">
            <a:xfrm rot="-5400000">
              <a:off x="2577" y="2250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4" name="Group 51"/>
          <p:cNvGrpSpPr>
            <a:grpSpLocks/>
          </p:cNvGrpSpPr>
          <p:nvPr/>
        </p:nvGrpSpPr>
        <p:grpSpPr bwMode="auto">
          <a:xfrm flipH="1">
            <a:off x="2030413" y="3752850"/>
            <a:ext cx="746125" cy="600075"/>
            <a:chOff x="2440" y="1979"/>
            <a:chExt cx="273" cy="408"/>
          </a:xfrm>
        </p:grpSpPr>
        <p:sp>
          <p:nvSpPr>
            <p:cNvPr id="42018" name="Line 52"/>
            <p:cNvSpPr>
              <a:spLocks noChangeShapeType="1"/>
            </p:cNvSpPr>
            <p:nvPr/>
          </p:nvSpPr>
          <p:spPr bwMode="auto">
            <a:xfrm rot="-5400000">
              <a:off x="2577" y="1842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19" name="Line 54"/>
            <p:cNvSpPr>
              <a:spLocks noChangeShapeType="1"/>
            </p:cNvSpPr>
            <p:nvPr/>
          </p:nvSpPr>
          <p:spPr bwMode="auto">
            <a:xfrm rot="-5400000">
              <a:off x="2577" y="1978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20" name="Line 55"/>
            <p:cNvSpPr>
              <a:spLocks noChangeShapeType="1"/>
            </p:cNvSpPr>
            <p:nvPr/>
          </p:nvSpPr>
          <p:spPr bwMode="auto">
            <a:xfrm rot="-5400000">
              <a:off x="2577" y="2114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21" name="Line 56"/>
            <p:cNvSpPr>
              <a:spLocks noChangeShapeType="1"/>
            </p:cNvSpPr>
            <p:nvPr/>
          </p:nvSpPr>
          <p:spPr bwMode="auto">
            <a:xfrm rot="-5400000">
              <a:off x="2577" y="2250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1989" name="Titel 3"/>
          <p:cNvSpPr txBox="1">
            <a:spLocks/>
          </p:cNvSpPr>
          <p:nvPr/>
        </p:nvSpPr>
        <p:spPr bwMode="auto">
          <a:xfrm>
            <a:off x="287338" y="260350"/>
            <a:ext cx="8605837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2800"/>
              <a:t>Принципы работы механических и химических анкеров.</a:t>
            </a:r>
            <a:br>
              <a:rPr lang="ru-RU" sz="2800"/>
            </a:br>
            <a:endParaRPr lang="de-DE" sz="2800"/>
          </a:p>
        </p:txBody>
      </p:sp>
      <p:sp>
        <p:nvSpPr>
          <p:cNvPr id="53" name="Rectangle 43"/>
          <p:cNvSpPr>
            <a:spLocks noChangeArrowheads="1"/>
          </p:cNvSpPr>
          <p:nvPr/>
        </p:nvSpPr>
        <p:spPr bwMode="auto">
          <a:xfrm>
            <a:off x="1728788" y="5014913"/>
            <a:ext cx="26479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520825"/>
            <a:r>
              <a:rPr lang="ru-RU">
                <a:latin typeface="Verdana" pitchFamily="34" charset="0"/>
              </a:rPr>
              <a:t>Механический</a:t>
            </a:r>
          </a:p>
          <a:p>
            <a:pPr algn="ctr" defTabSz="1520825"/>
            <a:r>
              <a:rPr lang="ru-RU">
                <a:latin typeface="Verdana" pitchFamily="34" charset="0"/>
              </a:rPr>
              <a:t>анкер</a:t>
            </a:r>
            <a:endParaRPr lang="de-CH">
              <a:latin typeface="Verdana" pitchFamily="34" charset="0"/>
            </a:endParaRPr>
          </a:p>
        </p:txBody>
      </p:sp>
      <p:sp>
        <p:nvSpPr>
          <p:cNvPr id="41991" name="Line 14"/>
          <p:cNvSpPr>
            <a:spLocks noChangeShapeType="1"/>
          </p:cNvSpPr>
          <p:nvPr/>
        </p:nvSpPr>
        <p:spPr bwMode="auto">
          <a:xfrm flipH="1">
            <a:off x="3052763" y="1422400"/>
            <a:ext cx="0" cy="309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56" name="Group 15"/>
          <p:cNvGrpSpPr>
            <a:grpSpLocks/>
          </p:cNvGrpSpPr>
          <p:nvPr/>
        </p:nvGrpSpPr>
        <p:grpSpPr bwMode="auto">
          <a:xfrm>
            <a:off x="3367088" y="3752850"/>
            <a:ext cx="385762" cy="601663"/>
            <a:chOff x="2440" y="1979"/>
            <a:chExt cx="273" cy="408"/>
          </a:xfrm>
        </p:grpSpPr>
        <p:sp>
          <p:nvSpPr>
            <p:cNvPr id="42014" name="Line 16"/>
            <p:cNvSpPr>
              <a:spLocks noChangeShapeType="1"/>
            </p:cNvSpPr>
            <p:nvPr/>
          </p:nvSpPr>
          <p:spPr bwMode="auto">
            <a:xfrm rot="-5400000">
              <a:off x="2577" y="1842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15" name="Line 18"/>
            <p:cNvSpPr>
              <a:spLocks noChangeShapeType="1"/>
            </p:cNvSpPr>
            <p:nvPr/>
          </p:nvSpPr>
          <p:spPr bwMode="auto">
            <a:xfrm rot="-5400000">
              <a:off x="2577" y="1978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16" name="Line 19"/>
            <p:cNvSpPr>
              <a:spLocks noChangeShapeType="1"/>
            </p:cNvSpPr>
            <p:nvPr/>
          </p:nvSpPr>
          <p:spPr bwMode="auto">
            <a:xfrm rot="-5400000">
              <a:off x="2577" y="2114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17" name="Line 20"/>
            <p:cNvSpPr>
              <a:spLocks noChangeShapeType="1"/>
            </p:cNvSpPr>
            <p:nvPr/>
          </p:nvSpPr>
          <p:spPr bwMode="auto">
            <a:xfrm rot="-5400000">
              <a:off x="2577" y="2250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7" name="Line 28"/>
          <p:cNvSpPr>
            <a:spLocks noChangeShapeType="1"/>
          </p:cNvSpPr>
          <p:nvPr/>
        </p:nvSpPr>
        <p:spPr bwMode="auto">
          <a:xfrm>
            <a:off x="2717800" y="3230563"/>
            <a:ext cx="0" cy="466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4" name="Text Box 31"/>
          <p:cNvSpPr txBox="1">
            <a:spLocks noChangeArrowheads="1"/>
          </p:cNvSpPr>
          <p:nvPr/>
        </p:nvSpPr>
        <p:spPr bwMode="auto">
          <a:xfrm>
            <a:off x="3117850" y="1000125"/>
            <a:ext cx="420688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208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5208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5208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5208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5208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520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520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520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520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CH" sz="3200">
                <a:latin typeface="Verdana" pitchFamily="34" charset="0"/>
              </a:rPr>
              <a:t>N</a:t>
            </a:r>
          </a:p>
        </p:txBody>
      </p:sp>
      <p:sp>
        <p:nvSpPr>
          <p:cNvPr id="59" name="Line 50"/>
          <p:cNvSpPr>
            <a:spLocks noChangeShapeType="1"/>
          </p:cNvSpPr>
          <p:nvPr/>
        </p:nvSpPr>
        <p:spPr bwMode="auto">
          <a:xfrm>
            <a:off x="3438525" y="3230563"/>
            <a:ext cx="0" cy="466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60" name="Group 51"/>
          <p:cNvGrpSpPr>
            <a:grpSpLocks/>
          </p:cNvGrpSpPr>
          <p:nvPr/>
        </p:nvGrpSpPr>
        <p:grpSpPr bwMode="auto">
          <a:xfrm flipH="1">
            <a:off x="2381250" y="3752850"/>
            <a:ext cx="385763" cy="601663"/>
            <a:chOff x="2440" y="1979"/>
            <a:chExt cx="273" cy="408"/>
          </a:xfrm>
        </p:grpSpPr>
        <p:sp>
          <p:nvSpPr>
            <p:cNvPr id="42010" name="Line 52"/>
            <p:cNvSpPr>
              <a:spLocks noChangeShapeType="1"/>
            </p:cNvSpPr>
            <p:nvPr/>
          </p:nvSpPr>
          <p:spPr bwMode="auto">
            <a:xfrm rot="-5400000">
              <a:off x="2577" y="1842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11" name="Line 54"/>
            <p:cNvSpPr>
              <a:spLocks noChangeShapeType="1"/>
            </p:cNvSpPr>
            <p:nvPr/>
          </p:nvSpPr>
          <p:spPr bwMode="auto">
            <a:xfrm rot="-5400000">
              <a:off x="2577" y="1978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12" name="Line 55"/>
            <p:cNvSpPr>
              <a:spLocks noChangeShapeType="1"/>
            </p:cNvSpPr>
            <p:nvPr/>
          </p:nvSpPr>
          <p:spPr bwMode="auto">
            <a:xfrm rot="-5400000">
              <a:off x="2577" y="2114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13" name="Line 56"/>
            <p:cNvSpPr>
              <a:spLocks noChangeShapeType="1"/>
            </p:cNvSpPr>
            <p:nvPr/>
          </p:nvSpPr>
          <p:spPr bwMode="auto">
            <a:xfrm rot="-5400000">
              <a:off x="2577" y="2250"/>
              <a:ext cx="0" cy="2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1" name="Line 13"/>
          <p:cNvSpPr>
            <a:spLocks noChangeShapeType="1"/>
          </p:cNvSpPr>
          <p:nvPr/>
        </p:nvSpPr>
        <p:spPr bwMode="auto">
          <a:xfrm flipV="1">
            <a:off x="3052763" y="1063625"/>
            <a:ext cx="0" cy="5318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" name="Rectangle 44"/>
          <p:cNvSpPr>
            <a:spLocks noChangeArrowheads="1"/>
          </p:cNvSpPr>
          <p:nvPr/>
        </p:nvSpPr>
        <p:spPr bwMode="auto">
          <a:xfrm>
            <a:off x="4878388" y="4957763"/>
            <a:ext cx="227806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520825"/>
            <a:r>
              <a:rPr lang="ru-RU">
                <a:latin typeface="Verdana" pitchFamily="34" charset="0"/>
              </a:rPr>
              <a:t>Химический</a:t>
            </a:r>
          </a:p>
          <a:p>
            <a:pPr algn="ctr" defTabSz="1520825"/>
            <a:r>
              <a:rPr lang="ru-RU">
                <a:latin typeface="Verdana" pitchFamily="34" charset="0"/>
              </a:rPr>
              <a:t>анкер</a:t>
            </a:r>
            <a:endParaRPr lang="de-CH">
              <a:latin typeface="Verdana" pitchFamily="34" charset="0"/>
            </a:endParaRPr>
          </a:p>
        </p:txBody>
      </p:sp>
      <p:pic>
        <p:nvPicPr>
          <p:cNvPr id="72" name="Picture 45" descr="Action-Princi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8" t="24214"/>
          <a:stretch>
            <a:fillRect/>
          </a:stretch>
        </p:blipFill>
        <p:spPr bwMode="auto">
          <a:xfrm>
            <a:off x="4878388" y="1528763"/>
            <a:ext cx="2278062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" name="Group 57"/>
          <p:cNvGrpSpPr>
            <a:grpSpLocks/>
          </p:cNvGrpSpPr>
          <p:nvPr/>
        </p:nvGrpSpPr>
        <p:grpSpPr bwMode="auto">
          <a:xfrm>
            <a:off x="5741988" y="2068513"/>
            <a:ext cx="576262" cy="2228850"/>
            <a:chOff x="5070" y="1617"/>
            <a:chExt cx="363" cy="1087"/>
          </a:xfrm>
        </p:grpSpPr>
        <p:sp>
          <p:nvSpPr>
            <p:cNvPr id="42004" name="Line 35"/>
            <p:cNvSpPr>
              <a:spLocks noChangeShapeType="1"/>
            </p:cNvSpPr>
            <p:nvPr/>
          </p:nvSpPr>
          <p:spPr bwMode="auto">
            <a:xfrm>
              <a:off x="5070" y="1617"/>
              <a:ext cx="0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05" name="Line 36"/>
            <p:cNvSpPr>
              <a:spLocks noChangeShapeType="1"/>
            </p:cNvSpPr>
            <p:nvPr/>
          </p:nvSpPr>
          <p:spPr bwMode="auto">
            <a:xfrm>
              <a:off x="5070" y="2026"/>
              <a:ext cx="0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06" name="Line 37"/>
            <p:cNvSpPr>
              <a:spLocks noChangeShapeType="1"/>
            </p:cNvSpPr>
            <p:nvPr/>
          </p:nvSpPr>
          <p:spPr bwMode="auto">
            <a:xfrm>
              <a:off x="5070" y="2386"/>
              <a:ext cx="0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07" name="Line 38"/>
            <p:cNvSpPr>
              <a:spLocks noChangeShapeType="1"/>
            </p:cNvSpPr>
            <p:nvPr/>
          </p:nvSpPr>
          <p:spPr bwMode="auto">
            <a:xfrm>
              <a:off x="5433" y="1617"/>
              <a:ext cx="0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08" name="Line 39"/>
            <p:cNvSpPr>
              <a:spLocks noChangeShapeType="1"/>
            </p:cNvSpPr>
            <p:nvPr/>
          </p:nvSpPr>
          <p:spPr bwMode="auto">
            <a:xfrm>
              <a:off x="5433" y="2026"/>
              <a:ext cx="0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09" name="Line 40"/>
            <p:cNvSpPr>
              <a:spLocks noChangeShapeType="1"/>
            </p:cNvSpPr>
            <p:nvPr/>
          </p:nvSpPr>
          <p:spPr bwMode="auto">
            <a:xfrm>
              <a:off x="5433" y="2386"/>
              <a:ext cx="0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4" name="Text Box 31"/>
          <p:cNvSpPr txBox="1">
            <a:spLocks noChangeArrowheads="1"/>
          </p:cNvSpPr>
          <p:nvPr/>
        </p:nvSpPr>
        <p:spPr bwMode="auto">
          <a:xfrm>
            <a:off x="6078538" y="942975"/>
            <a:ext cx="420687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208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5208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5208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5208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5208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520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520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520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520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CH" sz="3200">
                <a:latin typeface="Verdana" pitchFamily="34" charset="0"/>
              </a:rPr>
              <a:t>N</a:t>
            </a:r>
          </a:p>
        </p:txBody>
      </p:sp>
      <p:sp>
        <p:nvSpPr>
          <p:cNvPr id="75" name="Line 14"/>
          <p:cNvSpPr>
            <a:spLocks noChangeShapeType="1"/>
          </p:cNvSpPr>
          <p:nvPr/>
        </p:nvSpPr>
        <p:spPr bwMode="auto">
          <a:xfrm flipH="1">
            <a:off x="6018213" y="1357313"/>
            <a:ext cx="0" cy="309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 flipV="1">
            <a:off x="6015038" y="1006475"/>
            <a:ext cx="0" cy="5318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 animBg="1"/>
      <p:bldP spid="59" grpId="0" animBg="1"/>
      <p:bldP spid="61" grpId="0" animBg="1"/>
      <p:bldP spid="71" grpId="0"/>
      <p:bldP spid="74" grpId="0"/>
      <p:bldP spid="75" grpId="0" animBg="1"/>
      <p:bldP spid="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28"/>
          <p:cNvSpPr>
            <a:spLocks/>
          </p:cNvSpPr>
          <p:nvPr/>
        </p:nvSpPr>
        <p:spPr bwMode="auto">
          <a:xfrm rot="6101173" flipV="1">
            <a:off x="2739231" y="2712244"/>
            <a:ext cx="5668963" cy="974725"/>
          </a:xfrm>
          <a:custGeom>
            <a:avLst/>
            <a:gdLst>
              <a:gd name="T0" fmla="*/ 0 w 2722"/>
              <a:gd name="T1" fmla="*/ 2147483647 h 2812"/>
              <a:gd name="T2" fmla="*/ 2147483647 w 2722"/>
              <a:gd name="T3" fmla="*/ 2147483647 h 2812"/>
              <a:gd name="T4" fmla="*/ 2147483647 w 2722"/>
              <a:gd name="T5" fmla="*/ 2147483647 h 2812"/>
              <a:gd name="T6" fmla="*/ 2147483647 w 2722"/>
              <a:gd name="T7" fmla="*/ 0 h 28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22" h="2812">
                <a:moveTo>
                  <a:pt x="0" y="2812"/>
                </a:moveTo>
                <a:cubicBezTo>
                  <a:pt x="401" y="2532"/>
                  <a:pt x="802" y="2253"/>
                  <a:pt x="1180" y="1905"/>
                </a:cubicBezTo>
                <a:cubicBezTo>
                  <a:pt x="1558" y="1557"/>
                  <a:pt x="2011" y="1043"/>
                  <a:pt x="2268" y="725"/>
                </a:cubicBezTo>
                <a:cubicBezTo>
                  <a:pt x="2525" y="407"/>
                  <a:pt x="2646" y="121"/>
                  <a:pt x="2722" y="0"/>
                </a:cubicBezTo>
              </a:path>
            </a:pathLst>
          </a:custGeom>
          <a:noFill/>
          <a:ln w="666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 anchor="b">
            <a:spAutoFit/>
          </a:bodyPr>
          <a:lstStyle/>
          <a:p>
            <a:endParaRPr lang="ru-RU"/>
          </a:p>
        </p:txBody>
      </p:sp>
      <p:sp>
        <p:nvSpPr>
          <p:cNvPr id="23563" name="Rectangle 33"/>
          <p:cNvSpPr>
            <a:spLocks noChangeArrowheads="1"/>
          </p:cNvSpPr>
          <p:nvPr/>
        </p:nvSpPr>
        <p:spPr bwMode="auto">
          <a:xfrm>
            <a:off x="5929313" y="3141663"/>
            <a:ext cx="3179762" cy="3063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91372" tIns="45681" rIns="91372" bIns="45681">
            <a:spAutoFit/>
          </a:bodyPr>
          <a:lstStyle/>
          <a:p>
            <a:pPr defTabSz="998538" eaLnBrk="0" hangingPunct="0">
              <a:spcBef>
                <a:spcPct val="50000"/>
              </a:spcBef>
              <a:defRPr/>
            </a:pPr>
            <a:r>
              <a:rPr lang="ru-RU" sz="1400" dirty="0">
                <a:solidFill>
                  <a:schemeClr val="bg1"/>
                </a:solidFill>
              </a:rPr>
              <a:t>Офис </a:t>
            </a:r>
            <a:r>
              <a:rPr lang="en-US" sz="1400" dirty="0" err="1">
                <a:solidFill>
                  <a:schemeClr val="bg1"/>
                </a:solidFill>
              </a:rPr>
              <a:t>Sika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в Казани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24580" name="Rectangle 35"/>
          <p:cNvSpPr>
            <a:spLocks noChangeArrowheads="1"/>
          </p:cNvSpPr>
          <p:nvPr/>
        </p:nvSpPr>
        <p:spPr bwMode="auto">
          <a:xfrm>
            <a:off x="5786438" y="3433763"/>
            <a:ext cx="3359150" cy="307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/>
          <a:p>
            <a:pPr defTabSz="998538" eaLnBrk="0" hangingPunct="0"/>
            <a:r>
              <a:rPr lang="ru-RU" sz="1400"/>
              <a:t>Запуск завода в Ржеве</a:t>
            </a:r>
          </a:p>
        </p:txBody>
      </p:sp>
      <p:sp>
        <p:nvSpPr>
          <p:cNvPr id="24581" name="Rectangle 27"/>
          <p:cNvSpPr>
            <a:spLocks noChangeArrowheads="1"/>
          </p:cNvSpPr>
          <p:nvPr/>
        </p:nvSpPr>
        <p:spPr bwMode="auto">
          <a:xfrm>
            <a:off x="6078538" y="2760663"/>
            <a:ext cx="3030537" cy="307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/>
          <a:p>
            <a:pPr defTabSz="998538" eaLnBrk="0" hangingPunct="0">
              <a:spcBef>
                <a:spcPct val="50000"/>
              </a:spcBef>
            </a:pPr>
            <a:r>
              <a:rPr lang="ru-RU" sz="1400"/>
              <a:t>Центральный офис </a:t>
            </a:r>
            <a:r>
              <a:rPr lang="en-US" sz="1400"/>
              <a:t>Sika </a:t>
            </a:r>
            <a:r>
              <a:rPr lang="ru-RU" sz="1400"/>
              <a:t>в  Лобне</a:t>
            </a:r>
            <a:endParaRPr lang="en-US" sz="1400"/>
          </a:p>
        </p:txBody>
      </p:sp>
      <p:sp>
        <p:nvSpPr>
          <p:cNvPr id="23560" name="Rectangle 30"/>
          <p:cNvSpPr>
            <a:spLocks noChangeArrowheads="1"/>
          </p:cNvSpPr>
          <p:nvPr/>
        </p:nvSpPr>
        <p:spPr bwMode="auto">
          <a:xfrm>
            <a:off x="4860925" y="5516563"/>
            <a:ext cx="4257675" cy="3079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91372" tIns="45681" rIns="91372" bIns="45681">
            <a:spAutoFit/>
          </a:bodyPr>
          <a:lstStyle/>
          <a:p>
            <a:pPr defTabSz="998538">
              <a:defRPr/>
            </a:pPr>
            <a:r>
              <a:rPr lang="ru-RU" sz="1400" dirty="0">
                <a:solidFill>
                  <a:schemeClr val="bg1"/>
                </a:solidFill>
              </a:rPr>
              <a:t>Открытие офиса </a:t>
            </a:r>
            <a:r>
              <a:rPr lang="en-US" sz="1400" dirty="0" err="1">
                <a:solidFill>
                  <a:schemeClr val="bg1"/>
                </a:solidFill>
              </a:rPr>
              <a:t>Sika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в Москве</a:t>
            </a:r>
          </a:p>
        </p:txBody>
      </p:sp>
      <p:sp>
        <p:nvSpPr>
          <p:cNvPr id="24583" name="Rectangle 31"/>
          <p:cNvSpPr>
            <a:spLocks noChangeArrowheads="1"/>
          </p:cNvSpPr>
          <p:nvPr/>
        </p:nvSpPr>
        <p:spPr bwMode="auto">
          <a:xfrm>
            <a:off x="4975225" y="5157788"/>
            <a:ext cx="4133850" cy="306387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/>
          <a:p>
            <a:pPr defTabSz="998538" eaLnBrk="0" hangingPunct="0"/>
            <a:r>
              <a:rPr lang="ru-RU" sz="1400"/>
              <a:t>Офис </a:t>
            </a:r>
            <a:r>
              <a:rPr lang="en-US" sz="1400"/>
              <a:t>Sika </a:t>
            </a:r>
            <a:r>
              <a:rPr lang="ru-RU" sz="1400"/>
              <a:t>в Санкт-Петербурге</a:t>
            </a:r>
            <a:endParaRPr lang="en-US" sz="1400"/>
          </a:p>
        </p:txBody>
      </p:sp>
      <p:sp>
        <p:nvSpPr>
          <p:cNvPr id="23562" name="Rectangle 32"/>
          <p:cNvSpPr>
            <a:spLocks noChangeArrowheads="1"/>
          </p:cNvSpPr>
          <p:nvPr/>
        </p:nvSpPr>
        <p:spPr bwMode="auto">
          <a:xfrm>
            <a:off x="5541963" y="3860800"/>
            <a:ext cx="3567112" cy="3079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91372" tIns="45681" rIns="91372" bIns="45681">
            <a:spAutoFit/>
          </a:bodyPr>
          <a:lstStyle/>
          <a:p>
            <a:pPr defTabSz="998538" eaLnBrk="0" hangingPunct="0">
              <a:defRPr/>
            </a:pPr>
            <a:r>
              <a:rPr lang="ru-RU" sz="1400" dirty="0">
                <a:solidFill>
                  <a:schemeClr val="bg1"/>
                </a:solidFill>
              </a:rPr>
              <a:t>Офис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Sika</a:t>
            </a:r>
            <a:r>
              <a:rPr lang="ru-RU" sz="1400" dirty="0">
                <a:solidFill>
                  <a:schemeClr val="bg1"/>
                </a:solidFill>
              </a:rPr>
              <a:t> в Краснодаре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564" name="Rectangle 34"/>
          <p:cNvSpPr>
            <a:spLocks noChangeArrowheads="1"/>
          </p:cNvSpPr>
          <p:nvPr/>
        </p:nvSpPr>
        <p:spPr bwMode="auto">
          <a:xfrm>
            <a:off x="6208713" y="2401888"/>
            <a:ext cx="2900362" cy="3063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91372" tIns="45681" rIns="91372" bIns="45681">
            <a:spAutoFit/>
          </a:bodyPr>
          <a:lstStyle/>
          <a:p>
            <a:pPr defTabSz="998538" eaLnBrk="0" hangingPunct="0">
              <a:defRPr/>
            </a:pPr>
            <a:r>
              <a:rPr lang="ru-RU" sz="1400" dirty="0">
                <a:solidFill>
                  <a:schemeClr val="bg1"/>
                </a:solidFill>
              </a:rPr>
              <a:t>Завод в Лобне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566" name="Rectangle 36"/>
          <p:cNvSpPr>
            <a:spLocks noChangeArrowheads="1"/>
          </p:cNvSpPr>
          <p:nvPr/>
        </p:nvSpPr>
        <p:spPr bwMode="auto">
          <a:xfrm>
            <a:off x="5168900" y="4797425"/>
            <a:ext cx="3940175" cy="3079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91372" tIns="45681" rIns="91372" bIns="45681">
            <a:spAutoFit/>
          </a:bodyPr>
          <a:lstStyle/>
          <a:p>
            <a:pPr defTabSz="998538">
              <a:defRPr/>
            </a:pPr>
            <a:r>
              <a:rPr lang="ru-RU" sz="1400" dirty="0">
                <a:solidFill>
                  <a:schemeClr val="bg1"/>
                </a:solidFill>
              </a:rPr>
              <a:t>Офис </a:t>
            </a:r>
            <a:r>
              <a:rPr lang="en-US" sz="1400" dirty="0" err="1">
                <a:solidFill>
                  <a:schemeClr val="bg1"/>
                </a:solidFill>
              </a:rPr>
              <a:t>Sika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в Екатеринбурге</a:t>
            </a:r>
          </a:p>
        </p:txBody>
      </p:sp>
      <p:sp>
        <p:nvSpPr>
          <p:cNvPr id="24587" name="Rectangle 37"/>
          <p:cNvSpPr>
            <a:spLocks noChangeArrowheads="1"/>
          </p:cNvSpPr>
          <p:nvPr/>
        </p:nvSpPr>
        <p:spPr bwMode="auto">
          <a:xfrm>
            <a:off x="5332413" y="4219575"/>
            <a:ext cx="3786187" cy="5238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/>
          <a:p>
            <a:pPr defTabSz="998538" eaLnBrk="0" hangingPunct="0"/>
            <a:r>
              <a:rPr lang="ru-RU" sz="1400"/>
              <a:t>Запуск первой мобильной установки в Москве </a:t>
            </a:r>
          </a:p>
          <a:p>
            <a:pPr defTabSz="998538" eaLnBrk="0" hangingPunct="0"/>
            <a:r>
              <a:rPr lang="ru-RU" sz="1400"/>
              <a:t>для изготовления добавок в бетон</a:t>
            </a:r>
          </a:p>
        </p:txBody>
      </p:sp>
      <p:sp>
        <p:nvSpPr>
          <p:cNvPr id="24588" name="Text Box 40"/>
          <p:cNvSpPr txBox="1">
            <a:spLocks noChangeArrowheads="1"/>
          </p:cNvSpPr>
          <p:nvPr/>
        </p:nvSpPr>
        <p:spPr bwMode="auto">
          <a:xfrm>
            <a:off x="4673600" y="4221163"/>
            <a:ext cx="54610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200</a:t>
            </a:r>
            <a:r>
              <a:rPr lang="ru-RU" sz="1200"/>
              <a:t>7</a:t>
            </a:r>
          </a:p>
        </p:txBody>
      </p:sp>
      <p:sp>
        <p:nvSpPr>
          <p:cNvPr id="24589" name="Text Box 41"/>
          <p:cNvSpPr txBox="1">
            <a:spLocks noChangeArrowheads="1"/>
          </p:cNvSpPr>
          <p:nvPr/>
        </p:nvSpPr>
        <p:spPr bwMode="auto">
          <a:xfrm>
            <a:off x="4498975" y="4652963"/>
            <a:ext cx="50482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200</a:t>
            </a:r>
            <a:r>
              <a:rPr lang="ru-RU" sz="1200"/>
              <a:t>7</a:t>
            </a:r>
          </a:p>
        </p:txBody>
      </p:sp>
      <p:sp>
        <p:nvSpPr>
          <p:cNvPr id="24590" name="Text Box 42"/>
          <p:cNvSpPr txBox="1">
            <a:spLocks noChangeArrowheads="1"/>
          </p:cNvSpPr>
          <p:nvPr/>
        </p:nvSpPr>
        <p:spPr bwMode="auto">
          <a:xfrm>
            <a:off x="4079875" y="5464175"/>
            <a:ext cx="563563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2003</a:t>
            </a:r>
            <a:endParaRPr lang="ru-RU" sz="1200"/>
          </a:p>
        </p:txBody>
      </p:sp>
      <p:sp>
        <p:nvSpPr>
          <p:cNvPr id="24591" name="Text Box 43"/>
          <p:cNvSpPr txBox="1">
            <a:spLocks noChangeArrowheads="1"/>
          </p:cNvSpPr>
          <p:nvPr/>
        </p:nvSpPr>
        <p:spPr bwMode="auto">
          <a:xfrm>
            <a:off x="4305300" y="5105400"/>
            <a:ext cx="5540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2005</a:t>
            </a:r>
            <a:endParaRPr lang="ru-RU" sz="1200"/>
          </a:p>
        </p:txBody>
      </p:sp>
      <p:sp>
        <p:nvSpPr>
          <p:cNvPr id="24592" name="Text Box 44"/>
          <p:cNvSpPr txBox="1">
            <a:spLocks noChangeArrowheads="1"/>
          </p:cNvSpPr>
          <p:nvPr/>
        </p:nvSpPr>
        <p:spPr bwMode="auto">
          <a:xfrm>
            <a:off x="5364163" y="2551113"/>
            <a:ext cx="563562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2010</a:t>
            </a:r>
            <a:endParaRPr lang="ru-RU" sz="1200"/>
          </a:p>
        </p:txBody>
      </p:sp>
      <p:sp>
        <p:nvSpPr>
          <p:cNvPr id="24593" name="Text Box 46"/>
          <p:cNvSpPr txBox="1">
            <a:spLocks noChangeArrowheads="1"/>
          </p:cNvSpPr>
          <p:nvPr/>
        </p:nvSpPr>
        <p:spPr bwMode="auto">
          <a:xfrm>
            <a:off x="4833938" y="3795713"/>
            <a:ext cx="53022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2008</a:t>
            </a:r>
            <a:endParaRPr lang="ru-RU" sz="1200"/>
          </a:p>
        </p:txBody>
      </p:sp>
      <p:sp>
        <p:nvSpPr>
          <p:cNvPr id="24594" name="Text Box 47"/>
          <p:cNvSpPr txBox="1">
            <a:spLocks noChangeArrowheads="1"/>
          </p:cNvSpPr>
          <p:nvPr/>
        </p:nvSpPr>
        <p:spPr bwMode="auto">
          <a:xfrm>
            <a:off x="5646738" y="1741488"/>
            <a:ext cx="50323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2011</a:t>
            </a:r>
            <a:endParaRPr lang="ru-RU" sz="1200"/>
          </a:p>
        </p:txBody>
      </p:sp>
      <p:sp>
        <p:nvSpPr>
          <p:cNvPr id="23576" name="Rectangle 62"/>
          <p:cNvSpPr>
            <a:spLocks noChangeArrowheads="1"/>
          </p:cNvSpPr>
          <p:nvPr/>
        </p:nvSpPr>
        <p:spPr bwMode="auto">
          <a:xfrm>
            <a:off x="6732588" y="889000"/>
            <a:ext cx="2376487" cy="307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91372" tIns="45681" rIns="91372" bIns="45681">
            <a:spAutoFit/>
          </a:bodyPr>
          <a:lstStyle/>
          <a:p>
            <a:pPr defTabSz="998538" eaLnBrk="0" hangingPunct="0">
              <a:defRPr/>
            </a:pPr>
            <a:r>
              <a:rPr lang="en-US" sz="1400" dirty="0"/>
              <a:t>10</a:t>
            </a:r>
            <a:r>
              <a:rPr lang="ru-RU" sz="1400" dirty="0"/>
              <a:t>-летний Юбилей</a:t>
            </a:r>
          </a:p>
        </p:txBody>
      </p:sp>
      <p:sp>
        <p:nvSpPr>
          <p:cNvPr id="24596" name="Text Box 29"/>
          <p:cNvSpPr txBox="1">
            <a:spLocks noChangeArrowheads="1"/>
          </p:cNvSpPr>
          <p:nvPr/>
        </p:nvSpPr>
        <p:spPr bwMode="auto">
          <a:xfrm>
            <a:off x="5507038" y="2159000"/>
            <a:ext cx="504825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201</a:t>
            </a:r>
            <a:r>
              <a:rPr lang="ru-RU" sz="1200"/>
              <a:t>0</a:t>
            </a:r>
          </a:p>
        </p:txBody>
      </p:sp>
      <p:sp>
        <p:nvSpPr>
          <p:cNvPr id="24597" name="Oval 52"/>
          <p:cNvSpPr>
            <a:spLocks noChangeAspect="1" noChangeArrowheads="1"/>
          </p:cNvSpPr>
          <p:nvPr/>
        </p:nvSpPr>
        <p:spPr bwMode="auto">
          <a:xfrm>
            <a:off x="4754563" y="5157788"/>
            <a:ext cx="174625" cy="176212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lIns="96288" tIns="48144" rIns="96288" bIns="48144" anchor="ctr"/>
          <a:lstStyle/>
          <a:p>
            <a:pPr defTabSz="1008063" eaLnBrk="0" hangingPunct="0"/>
            <a:endParaRPr lang="en-US" sz="1400">
              <a:ea typeface="SimSun" pitchFamily="2" charset="-122"/>
            </a:endParaRPr>
          </a:p>
        </p:txBody>
      </p:sp>
      <p:sp>
        <p:nvSpPr>
          <p:cNvPr id="24598" name="Oval 52"/>
          <p:cNvSpPr>
            <a:spLocks noChangeAspect="1" noChangeArrowheads="1"/>
          </p:cNvSpPr>
          <p:nvPr/>
        </p:nvSpPr>
        <p:spPr bwMode="auto">
          <a:xfrm>
            <a:off x="4954588" y="4713288"/>
            <a:ext cx="174625" cy="17462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lIns="96288" tIns="48144" rIns="96288" bIns="48144" anchor="ctr"/>
          <a:lstStyle/>
          <a:p>
            <a:pPr defTabSz="1008063" eaLnBrk="0" hangingPunct="0"/>
            <a:endParaRPr lang="en-US" sz="1400">
              <a:ea typeface="SimSun" pitchFamily="2" charset="-122"/>
            </a:endParaRPr>
          </a:p>
        </p:txBody>
      </p:sp>
      <p:sp>
        <p:nvSpPr>
          <p:cNvPr id="24599" name="Oval 52"/>
          <p:cNvSpPr>
            <a:spLocks noChangeAspect="1" noChangeArrowheads="1"/>
          </p:cNvSpPr>
          <p:nvPr/>
        </p:nvSpPr>
        <p:spPr bwMode="auto">
          <a:xfrm>
            <a:off x="5470525" y="3448050"/>
            <a:ext cx="176213" cy="17462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lIns="96288" tIns="48144" rIns="96288" bIns="48144" anchor="ctr"/>
          <a:lstStyle/>
          <a:p>
            <a:pPr defTabSz="1008063" eaLnBrk="0" hangingPunct="0"/>
            <a:endParaRPr lang="en-US" sz="1400">
              <a:ea typeface="SimSun" pitchFamily="2" charset="-122"/>
            </a:endParaRPr>
          </a:p>
        </p:txBody>
      </p:sp>
      <p:sp>
        <p:nvSpPr>
          <p:cNvPr id="24600" name="Oval 52"/>
          <p:cNvSpPr>
            <a:spLocks noChangeAspect="1" noChangeArrowheads="1"/>
          </p:cNvSpPr>
          <p:nvPr/>
        </p:nvSpPr>
        <p:spPr bwMode="auto">
          <a:xfrm>
            <a:off x="6397625" y="820738"/>
            <a:ext cx="176213" cy="176212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lIns="96288" tIns="48144" rIns="96288" bIns="48144" anchor="ctr"/>
          <a:lstStyle/>
          <a:p>
            <a:pPr defTabSz="1008063" eaLnBrk="0" hangingPunct="0"/>
            <a:endParaRPr lang="en-US" sz="1400">
              <a:ea typeface="SimSun" pitchFamily="2" charset="-122"/>
            </a:endParaRPr>
          </a:p>
        </p:txBody>
      </p:sp>
      <p:sp>
        <p:nvSpPr>
          <p:cNvPr id="24601" name="Oval 52"/>
          <p:cNvSpPr>
            <a:spLocks noChangeAspect="1" noChangeArrowheads="1"/>
          </p:cNvSpPr>
          <p:nvPr/>
        </p:nvSpPr>
        <p:spPr bwMode="auto">
          <a:xfrm>
            <a:off x="5651500" y="2997200"/>
            <a:ext cx="174625" cy="176213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lIns="96288" tIns="48144" rIns="96288" bIns="48144" anchor="ctr"/>
          <a:lstStyle/>
          <a:p>
            <a:pPr defTabSz="1008063" eaLnBrk="0" hangingPunct="0"/>
            <a:endParaRPr lang="en-US" sz="1400">
              <a:ea typeface="SimSun" pitchFamily="2" charset="-122"/>
            </a:endParaRPr>
          </a:p>
        </p:txBody>
      </p:sp>
      <p:sp>
        <p:nvSpPr>
          <p:cNvPr id="24602" name="Oval 52"/>
          <p:cNvSpPr>
            <a:spLocks noChangeAspect="1" noChangeArrowheads="1"/>
          </p:cNvSpPr>
          <p:nvPr/>
        </p:nvSpPr>
        <p:spPr bwMode="auto">
          <a:xfrm>
            <a:off x="5780088" y="2616200"/>
            <a:ext cx="174625" cy="17462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lIns="96288" tIns="48144" rIns="96288" bIns="48144" anchor="ctr"/>
          <a:lstStyle/>
          <a:p>
            <a:pPr defTabSz="1008063" eaLnBrk="0" hangingPunct="0"/>
            <a:endParaRPr lang="en-US" sz="1400">
              <a:ea typeface="SimSun" pitchFamily="2" charset="-122"/>
            </a:endParaRPr>
          </a:p>
        </p:txBody>
      </p:sp>
      <p:sp>
        <p:nvSpPr>
          <p:cNvPr id="24603" name="Oval 52"/>
          <p:cNvSpPr>
            <a:spLocks noChangeAspect="1" noChangeArrowheads="1"/>
          </p:cNvSpPr>
          <p:nvPr/>
        </p:nvSpPr>
        <p:spPr bwMode="auto">
          <a:xfrm>
            <a:off x="5940425" y="2227263"/>
            <a:ext cx="176213" cy="17462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lIns="96288" tIns="48144" rIns="96288" bIns="48144" anchor="ctr"/>
          <a:lstStyle/>
          <a:p>
            <a:pPr defTabSz="1008063" eaLnBrk="0" hangingPunct="0"/>
            <a:endParaRPr lang="en-US" sz="1400">
              <a:ea typeface="SimSun" pitchFamily="2" charset="-122"/>
            </a:endParaRPr>
          </a:p>
        </p:txBody>
      </p:sp>
      <p:sp>
        <p:nvSpPr>
          <p:cNvPr id="24604" name="Oval 52"/>
          <p:cNvSpPr>
            <a:spLocks noChangeAspect="1" noChangeArrowheads="1"/>
          </p:cNvSpPr>
          <p:nvPr/>
        </p:nvSpPr>
        <p:spPr bwMode="auto">
          <a:xfrm>
            <a:off x="4541838" y="5557838"/>
            <a:ext cx="174625" cy="17462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lIns="96288" tIns="48144" rIns="96288" bIns="48144" anchor="ctr"/>
          <a:lstStyle/>
          <a:p>
            <a:pPr defTabSz="1008063" eaLnBrk="0" hangingPunct="0"/>
            <a:endParaRPr lang="en-US" sz="1400">
              <a:ea typeface="SimSun" pitchFamily="2" charset="-122"/>
            </a:endParaRPr>
          </a:p>
        </p:txBody>
      </p:sp>
      <p:sp>
        <p:nvSpPr>
          <p:cNvPr id="24605" name="Oval 52"/>
          <p:cNvSpPr>
            <a:spLocks noChangeAspect="1" noChangeArrowheads="1"/>
          </p:cNvSpPr>
          <p:nvPr/>
        </p:nvSpPr>
        <p:spPr bwMode="auto">
          <a:xfrm>
            <a:off x="5334000" y="3830638"/>
            <a:ext cx="174625" cy="17462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lIns="96288" tIns="48144" rIns="96288" bIns="48144" anchor="ctr"/>
          <a:lstStyle/>
          <a:p>
            <a:pPr defTabSz="1008063" eaLnBrk="0" hangingPunct="0"/>
            <a:endParaRPr lang="en-US" sz="1400">
              <a:ea typeface="SimSun" pitchFamily="2" charset="-122"/>
            </a:endParaRPr>
          </a:p>
        </p:txBody>
      </p:sp>
      <p:sp>
        <p:nvSpPr>
          <p:cNvPr id="24606" name="Oval 52"/>
          <p:cNvSpPr>
            <a:spLocks noChangeAspect="1" noChangeArrowheads="1"/>
          </p:cNvSpPr>
          <p:nvPr/>
        </p:nvSpPr>
        <p:spPr bwMode="auto">
          <a:xfrm>
            <a:off x="5137150" y="4262438"/>
            <a:ext cx="174625" cy="17462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lIns="96288" tIns="48144" rIns="96288" bIns="48144" anchor="ctr"/>
          <a:lstStyle/>
          <a:p>
            <a:pPr defTabSz="1008063" eaLnBrk="0" hangingPunct="0"/>
            <a:endParaRPr lang="en-US" sz="1400">
              <a:ea typeface="SimSun" pitchFamily="2" charset="-122"/>
            </a:endParaRPr>
          </a:p>
        </p:txBody>
      </p:sp>
      <p:pic>
        <p:nvPicPr>
          <p:cNvPr id="24607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3689350"/>
            <a:ext cx="32004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04" name="Title 6"/>
          <p:cNvSpPr>
            <a:spLocks noGrp="1"/>
          </p:cNvSpPr>
          <p:nvPr>
            <p:ph type="title"/>
          </p:nvPr>
        </p:nvSpPr>
        <p:spPr bwMode="auto">
          <a:xfrm>
            <a:off x="287338" y="115888"/>
            <a:ext cx="8605837" cy="6842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2800" cap="none" dirty="0"/>
              <a:t>SIKA </a:t>
            </a:r>
            <a:r>
              <a:rPr lang="ru-RU" sz="2800" cap="none" dirty="0"/>
              <a:t>В РОССИИ </a:t>
            </a:r>
            <a:r>
              <a:rPr lang="ru-RU" sz="2800" cap="none" dirty="0" smtClean="0"/>
              <a:t/>
            </a:r>
            <a:br>
              <a:rPr lang="ru-RU" sz="2800" cap="none" dirty="0" smtClean="0"/>
            </a:br>
            <a:r>
              <a:rPr lang="ru-RU" sz="2800" cap="none" dirty="0" smtClean="0">
                <a:solidFill>
                  <a:schemeClr val="bg1">
                    <a:lumMod val="50000"/>
                  </a:schemeClr>
                </a:solidFill>
              </a:rPr>
              <a:t>ИСТОРИЯ РАЗВИТИЯ</a:t>
            </a:r>
            <a:endParaRPr lang="de-CH" sz="2800" cap="none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609" name="Группа 1"/>
          <p:cNvGrpSpPr>
            <a:grpSpLocks/>
          </p:cNvGrpSpPr>
          <p:nvPr/>
        </p:nvGrpSpPr>
        <p:grpSpPr bwMode="auto">
          <a:xfrm>
            <a:off x="322263" y="549275"/>
            <a:ext cx="5041900" cy="2978150"/>
            <a:chOff x="322952" y="522715"/>
            <a:chExt cx="5041136" cy="2978293"/>
          </a:xfrm>
        </p:grpSpPr>
        <p:grpSp>
          <p:nvGrpSpPr>
            <p:cNvPr id="24626" name="Group 71"/>
            <p:cNvGrpSpPr>
              <a:grpSpLocks/>
            </p:cNvGrpSpPr>
            <p:nvPr/>
          </p:nvGrpSpPr>
          <p:grpSpPr bwMode="auto">
            <a:xfrm>
              <a:off x="328935" y="522715"/>
              <a:ext cx="5035153" cy="2978293"/>
              <a:chOff x="304" y="605"/>
              <a:chExt cx="2965" cy="1720"/>
            </a:xfrm>
          </p:grpSpPr>
          <p:sp>
            <p:nvSpPr>
              <p:cNvPr id="24639" name="Freeform 4"/>
              <p:cNvSpPr>
                <a:spLocks noChangeAspect="1" noEditPoints="1"/>
              </p:cNvSpPr>
              <p:nvPr/>
            </p:nvSpPr>
            <p:spPr bwMode="auto">
              <a:xfrm>
                <a:off x="1963" y="605"/>
                <a:ext cx="1306" cy="1649"/>
              </a:xfrm>
              <a:custGeom>
                <a:avLst/>
                <a:gdLst>
                  <a:gd name="T0" fmla="*/ 0 w 3054"/>
                  <a:gd name="T1" fmla="*/ 0 h 3856"/>
                  <a:gd name="T2" fmla="*/ 0 w 3054"/>
                  <a:gd name="T3" fmla="*/ 0 h 3856"/>
                  <a:gd name="T4" fmla="*/ 0 w 3054"/>
                  <a:gd name="T5" fmla="*/ 0 h 3856"/>
                  <a:gd name="T6" fmla="*/ 0 w 3054"/>
                  <a:gd name="T7" fmla="*/ 0 h 3856"/>
                  <a:gd name="T8" fmla="*/ 0 w 3054"/>
                  <a:gd name="T9" fmla="*/ 0 h 3856"/>
                  <a:gd name="T10" fmla="*/ 0 w 3054"/>
                  <a:gd name="T11" fmla="*/ 0 h 3856"/>
                  <a:gd name="T12" fmla="*/ 0 w 3054"/>
                  <a:gd name="T13" fmla="*/ 0 h 3856"/>
                  <a:gd name="T14" fmla="*/ 0 w 3054"/>
                  <a:gd name="T15" fmla="*/ 0 h 3856"/>
                  <a:gd name="T16" fmla="*/ 0 w 3054"/>
                  <a:gd name="T17" fmla="*/ 0 h 3856"/>
                  <a:gd name="T18" fmla="*/ 0 w 3054"/>
                  <a:gd name="T19" fmla="*/ 0 h 3856"/>
                  <a:gd name="T20" fmla="*/ 0 w 3054"/>
                  <a:gd name="T21" fmla="*/ 0 h 3856"/>
                  <a:gd name="T22" fmla="*/ 0 w 3054"/>
                  <a:gd name="T23" fmla="*/ 0 h 3856"/>
                  <a:gd name="T24" fmla="*/ 0 w 3054"/>
                  <a:gd name="T25" fmla="*/ 0 h 3856"/>
                  <a:gd name="T26" fmla="*/ 0 w 3054"/>
                  <a:gd name="T27" fmla="*/ 0 h 3856"/>
                  <a:gd name="T28" fmla="*/ 0 w 3054"/>
                  <a:gd name="T29" fmla="*/ 0 h 3856"/>
                  <a:gd name="T30" fmla="*/ 0 w 3054"/>
                  <a:gd name="T31" fmla="*/ 0 h 3856"/>
                  <a:gd name="T32" fmla="*/ 0 w 3054"/>
                  <a:gd name="T33" fmla="*/ 0 h 3856"/>
                  <a:gd name="T34" fmla="*/ 0 w 3054"/>
                  <a:gd name="T35" fmla="*/ 0 h 3856"/>
                  <a:gd name="T36" fmla="*/ 0 w 3054"/>
                  <a:gd name="T37" fmla="*/ 0 h 3856"/>
                  <a:gd name="T38" fmla="*/ 0 w 3054"/>
                  <a:gd name="T39" fmla="*/ 0 h 3856"/>
                  <a:gd name="T40" fmla="*/ 0 w 3054"/>
                  <a:gd name="T41" fmla="*/ 0 h 3856"/>
                  <a:gd name="T42" fmla="*/ 0 w 3054"/>
                  <a:gd name="T43" fmla="*/ 0 h 3856"/>
                  <a:gd name="T44" fmla="*/ 0 w 3054"/>
                  <a:gd name="T45" fmla="*/ 0 h 3856"/>
                  <a:gd name="T46" fmla="*/ 0 w 3054"/>
                  <a:gd name="T47" fmla="*/ 0 h 3856"/>
                  <a:gd name="T48" fmla="*/ 0 w 3054"/>
                  <a:gd name="T49" fmla="*/ 0 h 3856"/>
                  <a:gd name="T50" fmla="*/ 0 w 3054"/>
                  <a:gd name="T51" fmla="*/ 0 h 3856"/>
                  <a:gd name="T52" fmla="*/ 0 w 3054"/>
                  <a:gd name="T53" fmla="*/ 0 h 3856"/>
                  <a:gd name="T54" fmla="*/ 0 w 3054"/>
                  <a:gd name="T55" fmla="*/ 0 h 3856"/>
                  <a:gd name="T56" fmla="*/ 0 w 3054"/>
                  <a:gd name="T57" fmla="*/ 0 h 3856"/>
                  <a:gd name="T58" fmla="*/ 0 w 3054"/>
                  <a:gd name="T59" fmla="*/ 0 h 3856"/>
                  <a:gd name="T60" fmla="*/ 0 w 3054"/>
                  <a:gd name="T61" fmla="*/ 0 h 3856"/>
                  <a:gd name="T62" fmla="*/ 0 w 3054"/>
                  <a:gd name="T63" fmla="*/ 0 h 3856"/>
                  <a:gd name="T64" fmla="*/ 0 w 3054"/>
                  <a:gd name="T65" fmla="*/ 0 h 3856"/>
                  <a:gd name="T66" fmla="*/ 0 w 3054"/>
                  <a:gd name="T67" fmla="*/ 0 h 3856"/>
                  <a:gd name="T68" fmla="*/ 0 w 3054"/>
                  <a:gd name="T69" fmla="*/ 0 h 3856"/>
                  <a:gd name="T70" fmla="*/ 0 w 3054"/>
                  <a:gd name="T71" fmla="*/ 0 h 3856"/>
                  <a:gd name="T72" fmla="*/ 0 w 3054"/>
                  <a:gd name="T73" fmla="*/ 0 h 3856"/>
                  <a:gd name="T74" fmla="*/ 0 w 3054"/>
                  <a:gd name="T75" fmla="*/ 0 h 3856"/>
                  <a:gd name="T76" fmla="*/ 0 w 3054"/>
                  <a:gd name="T77" fmla="*/ 0 h 3856"/>
                  <a:gd name="T78" fmla="*/ 0 w 3054"/>
                  <a:gd name="T79" fmla="*/ 0 h 3856"/>
                  <a:gd name="T80" fmla="*/ 0 w 3054"/>
                  <a:gd name="T81" fmla="*/ 0 h 3856"/>
                  <a:gd name="T82" fmla="*/ 0 w 3054"/>
                  <a:gd name="T83" fmla="*/ 0 h 3856"/>
                  <a:gd name="T84" fmla="*/ 0 w 3054"/>
                  <a:gd name="T85" fmla="*/ 0 h 3856"/>
                  <a:gd name="T86" fmla="*/ 0 w 3054"/>
                  <a:gd name="T87" fmla="*/ 0 h 3856"/>
                  <a:gd name="T88" fmla="*/ 0 w 3054"/>
                  <a:gd name="T89" fmla="*/ 0 h 3856"/>
                  <a:gd name="T90" fmla="*/ 0 w 3054"/>
                  <a:gd name="T91" fmla="*/ 0 h 3856"/>
                  <a:gd name="T92" fmla="*/ 0 w 3054"/>
                  <a:gd name="T93" fmla="*/ 0 h 3856"/>
                  <a:gd name="T94" fmla="*/ 0 w 3054"/>
                  <a:gd name="T95" fmla="*/ 0 h 3856"/>
                  <a:gd name="T96" fmla="*/ 0 w 3054"/>
                  <a:gd name="T97" fmla="*/ 0 h 3856"/>
                  <a:gd name="T98" fmla="*/ 0 w 3054"/>
                  <a:gd name="T99" fmla="*/ 0 h 3856"/>
                  <a:gd name="T100" fmla="*/ 0 w 3054"/>
                  <a:gd name="T101" fmla="*/ 0 h 3856"/>
                  <a:gd name="T102" fmla="*/ 0 w 3054"/>
                  <a:gd name="T103" fmla="*/ 0 h 3856"/>
                  <a:gd name="T104" fmla="*/ 0 w 3054"/>
                  <a:gd name="T105" fmla="*/ 0 h 3856"/>
                  <a:gd name="T106" fmla="*/ 0 w 3054"/>
                  <a:gd name="T107" fmla="*/ 0 h 3856"/>
                  <a:gd name="T108" fmla="*/ 0 w 3054"/>
                  <a:gd name="T109" fmla="*/ 0 h 3856"/>
                  <a:gd name="T110" fmla="*/ 0 w 3054"/>
                  <a:gd name="T111" fmla="*/ 0 h 3856"/>
                  <a:gd name="T112" fmla="*/ 0 w 3054"/>
                  <a:gd name="T113" fmla="*/ 0 h 3856"/>
                  <a:gd name="T114" fmla="*/ 0 w 3054"/>
                  <a:gd name="T115" fmla="*/ 0 h 3856"/>
                  <a:gd name="T116" fmla="*/ 0 w 3054"/>
                  <a:gd name="T117" fmla="*/ 0 h 3856"/>
                  <a:gd name="T118" fmla="*/ 0 w 3054"/>
                  <a:gd name="T119" fmla="*/ 0 h 385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054" h="3856">
                    <a:moveTo>
                      <a:pt x="729" y="728"/>
                    </a:moveTo>
                    <a:cubicBezTo>
                      <a:pt x="729" y="756"/>
                      <a:pt x="729" y="756"/>
                      <a:pt x="729" y="756"/>
                    </a:cubicBezTo>
                    <a:cubicBezTo>
                      <a:pt x="740" y="740"/>
                      <a:pt x="740" y="740"/>
                      <a:pt x="740" y="740"/>
                    </a:cubicBezTo>
                    <a:lnTo>
                      <a:pt x="729" y="728"/>
                    </a:lnTo>
                    <a:close/>
                    <a:moveTo>
                      <a:pt x="577" y="1079"/>
                    </a:moveTo>
                    <a:cubicBezTo>
                      <a:pt x="580" y="1070"/>
                      <a:pt x="547" y="1030"/>
                      <a:pt x="544" y="1038"/>
                    </a:cubicBezTo>
                    <a:cubicBezTo>
                      <a:pt x="544" y="1038"/>
                      <a:pt x="574" y="1088"/>
                      <a:pt x="577" y="1079"/>
                    </a:cubicBezTo>
                    <a:close/>
                    <a:moveTo>
                      <a:pt x="798" y="907"/>
                    </a:moveTo>
                    <a:cubicBezTo>
                      <a:pt x="815" y="907"/>
                      <a:pt x="820" y="889"/>
                      <a:pt x="843" y="891"/>
                    </a:cubicBezTo>
                    <a:cubicBezTo>
                      <a:pt x="867" y="892"/>
                      <a:pt x="873" y="903"/>
                      <a:pt x="887" y="882"/>
                    </a:cubicBezTo>
                    <a:cubicBezTo>
                      <a:pt x="901" y="860"/>
                      <a:pt x="901" y="831"/>
                      <a:pt x="901" y="831"/>
                    </a:cubicBezTo>
                    <a:cubicBezTo>
                      <a:pt x="890" y="816"/>
                      <a:pt x="890" y="816"/>
                      <a:pt x="890" y="816"/>
                    </a:cubicBezTo>
                    <a:cubicBezTo>
                      <a:pt x="875" y="831"/>
                      <a:pt x="875" y="831"/>
                      <a:pt x="875" y="831"/>
                    </a:cubicBezTo>
                    <a:cubicBezTo>
                      <a:pt x="875" y="831"/>
                      <a:pt x="861" y="825"/>
                      <a:pt x="856" y="833"/>
                    </a:cubicBezTo>
                    <a:cubicBezTo>
                      <a:pt x="851" y="841"/>
                      <a:pt x="842" y="858"/>
                      <a:pt x="842" y="858"/>
                    </a:cubicBezTo>
                    <a:cubicBezTo>
                      <a:pt x="821" y="844"/>
                      <a:pt x="821" y="844"/>
                      <a:pt x="821" y="844"/>
                    </a:cubicBezTo>
                    <a:cubicBezTo>
                      <a:pt x="804" y="856"/>
                      <a:pt x="804" y="856"/>
                      <a:pt x="804" y="856"/>
                    </a:cubicBezTo>
                    <a:cubicBezTo>
                      <a:pt x="804" y="856"/>
                      <a:pt x="817" y="880"/>
                      <a:pt x="804" y="880"/>
                    </a:cubicBezTo>
                    <a:cubicBezTo>
                      <a:pt x="792" y="880"/>
                      <a:pt x="778" y="874"/>
                      <a:pt x="778" y="874"/>
                    </a:cubicBezTo>
                    <a:cubicBezTo>
                      <a:pt x="778" y="874"/>
                      <a:pt x="781" y="907"/>
                      <a:pt x="798" y="907"/>
                    </a:cubicBezTo>
                    <a:close/>
                    <a:moveTo>
                      <a:pt x="759" y="1077"/>
                    </a:moveTo>
                    <a:cubicBezTo>
                      <a:pt x="759" y="1077"/>
                      <a:pt x="732" y="1087"/>
                      <a:pt x="749" y="1098"/>
                    </a:cubicBezTo>
                    <a:cubicBezTo>
                      <a:pt x="767" y="1109"/>
                      <a:pt x="782" y="1113"/>
                      <a:pt x="782" y="1113"/>
                    </a:cubicBezTo>
                    <a:cubicBezTo>
                      <a:pt x="782" y="1113"/>
                      <a:pt x="782" y="1063"/>
                      <a:pt x="759" y="1077"/>
                    </a:cubicBezTo>
                    <a:close/>
                    <a:moveTo>
                      <a:pt x="1674" y="296"/>
                    </a:moveTo>
                    <a:cubicBezTo>
                      <a:pt x="1675" y="269"/>
                      <a:pt x="1675" y="269"/>
                      <a:pt x="1675" y="269"/>
                    </a:cubicBezTo>
                    <a:cubicBezTo>
                      <a:pt x="1663" y="253"/>
                      <a:pt x="1663" y="253"/>
                      <a:pt x="1663" y="253"/>
                    </a:cubicBezTo>
                    <a:cubicBezTo>
                      <a:pt x="1677" y="247"/>
                      <a:pt x="1677" y="247"/>
                      <a:pt x="1677" y="247"/>
                    </a:cubicBezTo>
                    <a:cubicBezTo>
                      <a:pt x="1677" y="247"/>
                      <a:pt x="1683" y="192"/>
                      <a:pt x="1677" y="173"/>
                    </a:cubicBezTo>
                    <a:cubicBezTo>
                      <a:pt x="1671" y="154"/>
                      <a:pt x="1621" y="195"/>
                      <a:pt x="1621" y="195"/>
                    </a:cubicBezTo>
                    <a:cubicBezTo>
                      <a:pt x="1621" y="195"/>
                      <a:pt x="1619" y="198"/>
                      <a:pt x="1619" y="208"/>
                    </a:cubicBezTo>
                    <a:cubicBezTo>
                      <a:pt x="1619" y="217"/>
                      <a:pt x="1613" y="231"/>
                      <a:pt x="1613" y="231"/>
                    </a:cubicBezTo>
                    <a:cubicBezTo>
                      <a:pt x="1613" y="249"/>
                      <a:pt x="1650" y="296"/>
                      <a:pt x="1650" y="296"/>
                    </a:cubicBezTo>
                    <a:lnTo>
                      <a:pt x="1674" y="296"/>
                    </a:lnTo>
                    <a:close/>
                    <a:moveTo>
                      <a:pt x="641" y="1173"/>
                    </a:moveTo>
                    <a:cubicBezTo>
                      <a:pt x="641" y="1173"/>
                      <a:pt x="682" y="1203"/>
                      <a:pt x="682" y="1189"/>
                    </a:cubicBezTo>
                    <a:cubicBezTo>
                      <a:pt x="682" y="1175"/>
                      <a:pt x="649" y="1168"/>
                      <a:pt x="641" y="1173"/>
                    </a:cubicBezTo>
                    <a:close/>
                    <a:moveTo>
                      <a:pt x="580" y="982"/>
                    </a:moveTo>
                    <a:cubicBezTo>
                      <a:pt x="579" y="994"/>
                      <a:pt x="579" y="1004"/>
                      <a:pt x="579" y="1004"/>
                    </a:cubicBezTo>
                    <a:cubicBezTo>
                      <a:pt x="608" y="1043"/>
                      <a:pt x="608" y="1043"/>
                      <a:pt x="608" y="1043"/>
                    </a:cubicBezTo>
                    <a:cubicBezTo>
                      <a:pt x="610" y="1065"/>
                      <a:pt x="610" y="1065"/>
                      <a:pt x="610" y="1065"/>
                    </a:cubicBezTo>
                    <a:cubicBezTo>
                      <a:pt x="610" y="1065"/>
                      <a:pt x="643" y="1065"/>
                      <a:pt x="646" y="1070"/>
                    </a:cubicBezTo>
                    <a:cubicBezTo>
                      <a:pt x="649" y="1074"/>
                      <a:pt x="673" y="1087"/>
                      <a:pt x="673" y="1087"/>
                    </a:cubicBezTo>
                    <a:cubicBezTo>
                      <a:pt x="673" y="1087"/>
                      <a:pt x="710" y="1085"/>
                      <a:pt x="702" y="1071"/>
                    </a:cubicBezTo>
                    <a:cubicBezTo>
                      <a:pt x="695" y="1057"/>
                      <a:pt x="666" y="1043"/>
                      <a:pt x="684" y="1041"/>
                    </a:cubicBezTo>
                    <a:cubicBezTo>
                      <a:pt x="701" y="1040"/>
                      <a:pt x="701" y="1038"/>
                      <a:pt x="709" y="1033"/>
                    </a:cubicBezTo>
                    <a:cubicBezTo>
                      <a:pt x="716" y="1029"/>
                      <a:pt x="735" y="997"/>
                      <a:pt x="735" y="997"/>
                    </a:cubicBezTo>
                    <a:cubicBezTo>
                      <a:pt x="754" y="1004"/>
                      <a:pt x="754" y="1004"/>
                      <a:pt x="754" y="1004"/>
                    </a:cubicBezTo>
                    <a:cubicBezTo>
                      <a:pt x="763" y="972"/>
                      <a:pt x="763" y="972"/>
                      <a:pt x="763" y="972"/>
                    </a:cubicBezTo>
                    <a:cubicBezTo>
                      <a:pt x="763" y="972"/>
                      <a:pt x="754" y="974"/>
                      <a:pt x="734" y="971"/>
                    </a:cubicBezTo>
                    <a:cubicBezTo>
                      <a:pt x="713" y="968"/>
                      <a:pt x="679" y="935"/>
                      <a:pt x="679" y="935"/>
                    </a:cubicBezTo>
                    <a:cubicBezTo>
                      <a:pt x="696" y="925"/>
                      <a:pt x="696" y="925"/>
                      <a:pt x="696" y="925"/>
                    </a:cubicBezTo>
                    <a:cubicBezTo>
                      <a:pt x="696" y="925"/>
                      <a:pt x="712" y="913"/>
                      <a:pt x="712" y="925"/>
                    </a:cubicBezTo>
                    <a:cubicBezTo>
                      <a:pt x="712" y="938"/>
                      <a:pt x="712" y="957"/>
                      <a:pt x="712" y="957"/>
                    </a:cubicBezTo>
                    <a:cubicBezTo>
                      <a:pt x="712" y="957"/>
                      <a:pt x="734" y="957"/>
                      <a:pt x="740" y="957"/>
                    </a:cubicBezTo>
                    <a:cubicBezTo>
                      <a:pt x="746" y="957"/>
                      <a:pt x="781" y="952"/>
                      <a:pt x="776" y="941"/>
                    </a:cubicBezTo>
                    <a:cubicBezTo>
                      <a:pt x="771" y="930"/>
                      <a:pt x="762" y="921"/>
                      <a:pt x="760" y="916"/>
                    </a:cubicBezTo>
                    <a:cubicBezTo>
                      <a:pt x="759" y="911"/>
                      <a:pt x="759" y="892"/>
                      <a:pt x="759" y="892"/>
                    </a:cubicBezTo>
                    <a:cubicBezTo>
                      <a:pt x="759" y="892"/>
                      <a:pt x="737" y="885"/>
                      <a:pt x="720" y="894"/>
                    </a:cubicBezTo>
                    <a:cubicBezTo>
                      <a:pt x="702" y="903"/>
                      <a:pt x="695" y="919"/>
                      <a:pt x="690" y="919"/>
                    </a:cubicBezTo>
                    <a:cubicBezTo>
                      <a:pt x="685" y="919"/>
                      <a:pt x="644" y="916"/>
                      <a:pt x="644" y="916"/>
                    </a:cubicBezTo>
                    <a:cubicBezTo>
                      <a:pt x="641" y="944"/>
                      <a:pt x="641" y="944"/>
                      <a:pt x="641" y="944"/>
                    </a:cubicBezTo>
                    <a:cubicBezTo>
                      <a:pt x="669" y="961"/>
                      <a:pt x="669" y="961"/>
                      <a:pt x="669" y="961"/>
                    </a:cubicBezTo>
                    <a:cubicBezTo>
                      <a:pt x="655" y="976"/>
                      <a:pt x="655" y="976"/>
                      <a:pt x="655" y="976"/>
                    </a:cubicBezTo>
                    <a:cubicBezTo>
                      <a:pt x="643" y="968"/>
                      <a:pt x="643" y="968"/>
                      <a:pt x="643" y="968"/>
                    </a:cubicBezTo>
                    <a:cubicBezTo>
                      <a:pt x="629" y="969"/>
                      <a:pt x="629" y="969"/>
                      <a:pt x="629" y="969"/>
                    </a:cubicBezTo>
                    <a:cubicBezTo>
                      <a:pt x="615" y="960"/>
                      <a:pt x="615" y="960"/>
                      <a:pt x="615" y="960"/>
                    </a:cubicBezTo>
                    <a:cubicBezTo>
                      <a:pt x="577" y="954"/>
                      <a:pt x="577" y="954"/>
                      <a:pt x="577" y="954"/>
                    </a:cubicBezTo>
                    <a:cubicBezTo>
                      <a:pt x="577" y="954"/>
                      <a:pt x="582" y="969"/>
                      <a:pt x="580" y="982"/>
                    </a:cubicBezTo>
                    <a:close/>
                    <a:moveTo>
                      <a:pt x="815" y="1135"/>
                    </a:moveTo>
                    <a:cubicBezTo>
                      <a:pt x="818" y="1126"/>
                      <a:pt x="883" y="1113"/>
                      <a:pt x="887" y="1098"/>
                    </a:cubicBezTo>
                    <a:cubicBezTo>
                      <a:pt x="892" y="1082"/>
                      <a:pt x="850" y="1079"/>
                      <a:pt x="821" y="1074"/>
                    </a:cubicBezTo>
                    <a:cubicBezTo>
                      <a:pt x="793" y="1070"/>
                      <a:pt x="795" y="1109"/>
                      <a:pt x="795" y="1109"/>
                    </a:cubicBezTo>
                    <a:cubicBezTo>
                      <a:pt x="795" y="1109"/>
                      <a:pt x="800" y="1120"/>
                      <a:pt x="807" y="1123"/>
                    </a:cubicBezTo>
                    <a:cubicBezTo>
                      <a:pt x="815" y="1126"/>
                      <a:pt x="798" y="1164"/>
                      <a:pt x="798" y="1164"/>
                    </a:cubicBezTo>
                    <a:cubicBezTo>
                      <a:pt x="798" y="1164"/>
                      <a:pt x="812" y="1145"/>
                      <a:pt x="815" y="1135"/>
                    </a:cubicBezTo>
                    <a:close/>
                    <a:moveTo>
                      <a:pt x="3032" y="2759"/>
                    </a:moveTo>
                    <a:cubicBezTo>
                      <a:pt x="3040" y="2759"/>
                      <a:pt x="3037" y="2726"/>
                      <a:pt x="3037" y="2712"/>
                    </a:cubicBezTo>
                    <a:cubicBezTo>
                      <a:pt x="3037" y="2697"/>
                      <a:pt x="3037" y="2671"/>
                      <a:pt x="3037" y="2671"/>
                    </a:cubicBezTo>
                    <a:cubicBezTo>
                      <a:pt x="3021" y="2683"/>
                      <a:pt x="3021" y="2683"/>
                      <a:pt x="3021" y="2683"/>
                    </a:cubicBezTo>
                    <a:cubicBezTo>
                      <a:pt x="3021" y="2683"/>
                      <a:pt x="3015" y="2759"/>
                      <a:pt x="3032" y="2759"/>
                    </a:cubicBezTo>
                    <a:close/>
                    <a:moveTo>
                      <a:pt x="3032" y="2511"/>
                    </a:moveTo>
                    <a:cubicBezTo>
                      <a:pt x="3032" y="2502"/>
                      <a:pt x="3039" y="2491"/>
                      <a:pt x="3024" y="2492"/>
                    </a:cubicBezTo>
                    <a:cubicBezTo>
                      <a:pt x="3024" y="2492"/>
                      <a:pt x="3032" y="2520"/>
                      <a:pt x="3032" y="2511"/>
                    </a:cubicBezTo>
                    <a:close/>
                    <a:moveTo>
                      <a:pt x="3006" y="2420"/>
                    </a:moveTo>
                    <a:cubicBezTo>
                      <a:pt x="3012" y="2417"/>
                      <a:pt x="3012" y="2406"/>
                      <a:pt x="3001" y="2406"/>
                    </a:cubicBezTo>
                    <a:cubicBezTo>
                      <a:pt x="3001" y="2406"/>
                      <a:pt x="2999" y="2423"/>
                      <a:pt x="3006" y="2420"/>
                    </a:cubicBezTo>
                    <a:close/>
                    <a:moveTo>
                      <a:pt x="2912" y="1397"/>
                    </a:moveTo>
                    <a:cubicBezTo>
                      <a:pt x="2893" y="1383"/>
                      <a:pt x="2893" y="1383"/>
                      <a:pt x="2893" y="1383"/>
                    </a:cubicBezTo>
                    <a:cubicBezTo>
                      <a:pt x="2871" y="1394"/>
                      <a:pt x="2871" y="1394"/>
                      <a:pt x="2871" y="1394"/>
                    </a:cubicBezTo>
                    <a:cubicBezTo>
                      <a:pt x="2846" y="1384"/>
                      <a:pt x="2846" y="1384"/>
                      <a:pt x="2846" y="1384"/>
                    </a:cubicBezTo>
                    <a:cubicBezTo>
                      <a:pt x="2841" y="1405"/>
                      <a:pt x="2841" y="1405"/>
                      <a:pt x="2841" y="1405"/>
                    </a:cubicBezTo>
                    <a:cubicBezTo>
                      <a:pt x="2890" y="1408"/>
                      <a:pt x="2890" y="1408"/>
                      <a:pt x="2890" y="1408"/>
                    </a:cubicBezTo>
                    <a:lnTo>
                      <a:pt x="2912" y="1397"/>
                    </a:lnTo>
                    <a:close/>
                    <a:moveTo>
                      <a:pt x="2962" y="1339"/>
                    </a:moveTo>
                    <a:cubicBezTo>
                      <a:pt x="2952" y="1328"/>
                      <a:pt x="2923" y="1337"/>
                      <a:pt x="2918" y="1347"/>
                    </a:cubicBezTo>
                    <a:cubicBezTo>
                      <a:pt x="2918" y="1347"/>
                      <a:pt x="2971" y="1350"/>
                      <a:pt x="2962" y="1339"/>
                    </a:cubicBezTo>
                    <a:close/>
                    <a:moveTo>
                      <a:pt x="2963" y="2276"/>
                    </a:moveTo>
                    <a:cubicBezTo>
                      <a:pt x="2963" y="2276"/>
                      <a:pt x="2984" y="2281"/>
                      <a:pt x="2974" y="2270"/>
                    </a:cubicBezTo>
                    <a:cubicBezTo>
                      <a:pt x="2965" y="2259"/>
                      <a:pt x="2952" y="2245"/>
                      <a:pt x="2952" y="2245"/>
                    </a:cubicBezTo>
                    <a:lnTo>
                      <a:pt x="2963" y="2276"/>
                    </a:lnTo>
                    <a:close/>
                    <a:moveTo>
                      <a:pt x="3003" y="2848"/>
                    </a:moveTo>
                    <a:cubicBezTo>
                      <a:pt x="3003" y="2843"/>
                      <a:pt x="3024" y="2812"/>
                      <a:pt x="3018" y="2809"/>
                    </a:cubicBezTo>
                    <a:cubicBezTo>
                      <a:pt x="3012" y="2806"/>
                      <a:pt x="2993" y="2799"/>
                      <a:pt x="2992" y="2807"/>
                    </a:cubicBezTo>
                    <a:cubicBezTo>
                      <a:pt x="2990" y="2815"/>
                      <a:pt x="3003" y="2845"/>
                      <a:pt x="2992" y="2848"/>
                    </a:cubicBezTo>
                    <a:cubicBezTo>
                      <a:pt x="2981" y="2851"/>
                      <a:pt x="2974" y="2857"/>
                      <a:pt x="2974" y="2857"/>
                    </a:cubicBezTo>
                    <a:cubicBezTo>
                      <a:pt x="2977" y="2903"/>
                      <a:pt x="2977" y="2903"/>
                      <a:pt x="2977" y="2903"/>
                    </a:cubicBezTo>
                    <a:cubicBezTo>
                      <a:pt x="2982" y="2942"/>
                      <a:pt x="2982" y="2942"/>
                      <a:pt x="2982" y="2942"/>
                    </a:cubicBezTo>
                    <a:cubicBezTo>
                      <a:pt x="2987" y="2940"/>
                      <a:pt x="2987" y="2940"/>
                      <a:pt x="2987" y="2940"/>
                    </a:cubicBezTo>
                    <a:cubicBezTo>
                      <a:pt x="2990" y="2965"/>
                      <a:pt x="2990" y="2965"/>
                      <a:pt x="2990" y="2965"/>
                    </a:cubicBezTo>
                    <a:cubicBezTo>
                      <a:pt x="2990" y="2965"/>
                      <a:pt x="3006" y="2951"/>
                      <a:pt x="2998" y="2940"/>
                    </a:cubicBezTo>
                    <a:cubicBezTo>
                      <a:pt x="2990" y="2929"/>
                      <a:pt x="2995" y="2893"/>
                      <a:pt x="2995" y="2893"/>
                    </a:cubicBezTo>
                    <a:cubicBezTo>
                      <a:pt x="2995" y="2893"/>
                      <a:pt x="3006" y="2890"/>
                      <a:pt x="3004" y="2882"/>
                    </a:cubicBezTo>
                    <a:cubicBezTo>
                      <a:pt x="3003" y="2875"/>
                      <a:pt x="3003" y="2853"/>
                      <a:pt x="3003" y="2848"/>
                    </a:cubicBezTo>
                    <a:close/>
                    <a:moveTo>
                      <a:pt x="1854" y="2638"/>
                    </a:moveTo>
                    <a:cubicBezTo>
                      <a:pt x="1846" y="2622"/>
                      <a:pt x="1846" y="2622"/>
                      <a:pt x="1846" y="2622"/>
                    </a:cubicBezTo>
                    <a:cubicBezTo>
                      <a:pt x="1834" y="2646"/>
                      <a:pt x="1834" y="2646"/>
                      <a:pt x="1834" y="2646"/>
                    </a:cubicBezTo>
                    <a:lnTo>
                      <a:pt x="1854" y="2638"/>
                    </a:lnTo>
                    <a:close/>
                    <a:moveTo>
                      <a:pt x="2921" y="2118"/>
                    </a:moveTo>
                    <a:cubicBezTo>
                      <a:pt x="2929" y="2113"/>
                      <a:pt x="2929" y="2113"/>
                      <a:pt x="2929" y="2113"/>
                    </a:cubicBezTo>
                    <a:cubicBezTo>
                      <a:pt x="2919" y="2094"/>
                      <a:pt x="2919" y="2094"/>
                      <a:pt x="2919" y="2094"/>
                    </a:cubicBezTo>
                    <a:cubicBezTo>
                      <a:pt x="2907" y="2094"/>
                      <a:pt x="2907" y="2094"/>
                      <a:pt x="2907" y="2094"/>
                    </a:cubicBezTo>
                    <a:cubicBezTo>
                      <a:pt x="2908" y="2110"/>
                      <a:pt x="2908" y="2110"/>
                      <a:pt x="2908" y="2110"/>
                    </a:cubicBezTo>
                    <a:cubicBezTo>
                      <a:pt x="2908" y="2110"/>
                      <a:pt x="2896" y="2121"/>
                      <a:pt x="2904" y="2127"/>
                    </a:cubicBezTo>
                    <a:cubicBezTo>
                      <a:pt x="2912" y="2133"/>
                      <a:pt x="2919" y="2154"/>
                      <a:pt x="2919" y="2154"/>
                    </a:cubicBezTo>
                    <a:cubicBezTo>
                      <a:pt x="2919" y="2154"/>
                      <a:pt x="2902" y="2185"/>
                      <a:pt x="2915" y="2190"/>
                    </a:cubicBezTo>
                    <a:cubicBezTo>
                      <a:pt x="2927" y="2195"/>
                      <a:pt x="2943" y="2199"/>
                      <a:pt x="2943" y="2199"/>
                    </a:cubicBezTo>
                    <a:cubicBezTo>
                      <a:pt x="2937" y="2149"/>
                      <a:pt x="2937" y="2149"/>
                      <a:pt x="2937" y="2149"/>
                    </a:cubicBezTo>
                    <a:lnTo>
                      <a:pt x="2921" y="2118"/>
                    </a:lnTo>
                    <a:close/>
                    <a:moveTo>
                      <a:pt x="881" y="1372"/>
                    </a:moveTo>
                    <a:cubicBezTo>
                      <a:pt x="899" y="1360"/>
                      <a:pt x="876" y="1350"/>
                      <a:pt x="862" y="1352"/>
                    </a:cubicBezTo>
                    <a:cubicBezTo>
                      <a:pt x="862" y="1352"/>
                      <a:pt x="863" y="1384"/>
                      <a:pt x="881" y="1372"/>
                    </a:cubicBezTo>
                    <a:close/>
                    <a:moveTo>
                      <a:pt x="2476" y="1287"/>
                    </a:moveTo>
                    <a:cubicBezTo>
                      <a:pt x="2474" y="1330"/>
                      <a:pt x="2474" y="1330"/>
                      <a:pt x="2474" y="1330"/>
                    </a:cubicBezTo>
                    <a:cubicBezTo>
                      <a:pt x="2504" y="1355"/>
                      <a:pt x="2504" y="1355"/>
                      <a:pt x="2504" y="1355"/>
                    </a:cubicBezTo>
                    <a:cubicBezTo>
                      <a:pt x="2504" y="1355"/>
                      <a:pt x="2518" y="1308"/>
                      <a:pt x="2506" y="1297"/>
                    </a:cubicBezTo>
                    <a:cubicBezTo>
                      <a:pt x="2493" y="1286"/>
                      <a:pt x="2476" y="1287"/>
                      <a:pt x="2476" y="1287"/>
                    </a:cubicBezTo>
                    <a:close/>
                    <a:moveTo>
                      <a:pt x="94" y="1439"/>
                    </a:moveTo>
                    <a:cubicBezTo>
                      <a:pt x="94" y="1439"/>
                      <a:pt x="66" y="1436"/>
                      <a:pt x="58" y="1438"/>
                    </a:cubicBezTo>
                    <a:cubicBezTo>
                      <a:pt x="51" y="1439"/>
                      <a:pt x="47" y="1474"/>
                      <a:pt x="47" y="1474"/>
                    </a:cubicBezTo>
                    <a:cubicBezTo>
                      <a:pt x="47" y="1474"/>
                      <a:pt x="68" y="1475"/>
                      <a:pt x="83" y="1475"/>
                    </a:cubicBezTo>
                    <a:cubicBezTo>
                      <a:pt x="99" y="1475"/>
                      <a:pt x="94" y="1439"/>
                      <a:pt x="94" y="1439"/>
                    </a:cubicBezTo>
                    <a:close/>
                    <a:moveTo>
                      <a:pt x="3026" y="3001"/>
                    </a:moveTo>
                    <a:cubicBezTo>
                      <a:pt x="3026" y="3001"/>
                      <a:pt x="3010" y="3019"/>
                      <a:pt x="3020" y="3025"/>
                    </a:cubicBezTo>
                    <a:cubicBezTo>
                      <a:pt x="3029" y="3031"/>
                      <a:pt x="3039" y="3031"/>
                      <a:pt x="3039" y="3031"/>
                    </a:cubicBezTo>
                    <a:cubicBezTo>
                      <a:pt x="3039" y="3031"/>
                      <a:pt x="3032" y="3001"/>
                      <a:pt x="3026" y="3001"/>
                    </a:cubicBezTo>
                    <a:close/>
                    <a:moveTo>
                      <a:pt x="2945" y="3000"/>
                    </a:moveTo>
                    <a:cubicBezTo>
                      <a:pt x="2945" y="3006"/>
                      <a:pt x="2960" y="3053"/>
                      <a:pt x="2960" y="3053"/>
                    </a:cubicBezTo>
                    <a:cubicBezTo>
                      <a:pt x="2954" y="3080"/>
                      <a:pt x="2954" y="3080"/>
                      <a:pt x="2954" y="3080"/>
                    </a:cubicBezTo>
                    <a:cubicBezTo>
                      <a:pt x="2970" y="3092"/>
                      <a:pt x="2970" y="3092"/>
                      <a:pt x="2970" y="3092"/>
                    </a:cubicBezTo>
                    <a:cubicBezTo>
                      <a:pt x="2973" y="3044"/>
                      <a:pt x="2973" y="3044"/>
                      <a:pt x="2973" y="3044"/>
                    </a:cubicBezTo>
                    <a:cubicBezTo>
                      <a:pt x="2973" y="3044"/>
                      <a:pt x="2966" y="3014"/>
                      <a:pt x="2973" y="3011"/>
                    </a:cubicBezTo>
                    <a:cubicBezTo>
                      <a:pt x="2979" y="3008"/>
                      <a:pt x="2971" y="2994"/>
                      <a:pt x="2971" y="2994"/>
                    </a:cubicBezTo>
                    <a:lnTo>
                      <a:pt x="2945" y="3000"/>
                    </a:lnTo>
                    <a:close/>
                    <a:moveTo>
                      <a:pt x="3032" y="2528"/>
                    </a:moveTo>
                    <a:cubicBezTo>
                      <a:pt x="3032" y="2528"/>
                      <a:pt x="3023" y="2566"/>
                      <a:pt x="3039" y="2567"/>
                    </a:cubicBezTo>
                    <a:cubicBezTo>
                      <a:pt x="3054" y="2569"/>
                      <a:pt x="3042" y="2527"/>
                      <a:pt x="3032" y="2528"/>
                    </a:cubicBezTo>
                    <a:close/>
                    <a:moveTo>
                      <a:pt x="2901" y="2008"/>
                    </a:moveTo>
                    <a:cubicBezTo>
                      <a:pt x="2901" y="2008"/>
                      <a:pt x="2903" y="1983"/>
                      <a:pt x="2905" y="1982"/>
                    </a:cubicBezTo>
                    <a:cubicBezTo>
                      <a:pt x="2907" y="1982"/>
                      <a:pt x="2875" y="1921"/>
                      <a:pt x="2875" y="1921"/>
                    </a:cubicBezTo>
                    <a:cubicBezTo>
                      <a:pt x="2875" y="1921"/>
                      <a:pt x="2864" y="1908"/>
                      <a:pt x="2857" y="1904"/>
                    </a:cubicBezTo>
                    <a:cubicBezTo>
                      <a:pt x="2851" y="1900"/>
                      <a:pt x="2834" y="1881"/>
                      <a:pt x="2828" y="1866"/>
                    </a:cubicBezTo>
                    <a:cubicBezTo>
                      <a:pt x="2822" y="1852"/>
                      <a:pt x="2829" y="1808"/>
                      <a:pt x="2829" y="1808"/>
                    </a:cubicBezTo>
                    <a:cubicBezTo>
                      <a:pt x="2829" y="1808"/>
                      <a:pt x="2849" y="1802"/>
                      <a:pt x="2855" y="1792"/>
                    </a:cubicBezTo>
                    <a:cubicBezTo>
                      <a:pt x="2860" y="1783"/>
                      <a:pt x="2818" y="1792"/>
                      <a:pt x="2818" y="1792"/>
                    </a:cubicBezTo>
                    <a:cubicBezTo>
                      <a:pt x="2818" y="1792"/>
                      <a:pt x="2817" y="1777"/>
                      <a:pt x="2819" y="1776"/>
                    </a:cubicBezTo>
                    <a:cubicBezTo>
                      <a:pt x="2816" y="1776"/>
                      <a:pt x="2799" y="1779"/>
                      <a:pt x="2799" y="1779"/>
                    </a:cubicBezTo>
                    <a:cubicBezTo>
                      <a:pt x="2771" y="1744"/>
                      <a:pt x="2771" y="1744"/>
                      <a:pt x="2771" y="1744"/>
                    </a:cubicBezTo>
                    <a:cubicBezTo>
                      <a:pt x="2771" y="1744"/>
                      <a:pt x="2768" y="1670"/>
                      <a:pt x="2769" y="1667"/>
                    </a:cubicBezTo>
                    <a:cubicBezTo>
                      <a:pt x="2769" y="1664"/>
                      <a:pt x="2787" y="1650"/>
                      <a:pt x="2792" y="1645"/>
                    </a:cubicBezTo>
                    <a:cubicBezTo>
                      <a:pt x="2797" y="1640"/>
                      <a:pt x="2789" y="1620"/>
                      <a:pt x="2785" y="1612"/>
                    </a:cubicBezTo>
                    <a:cubicBezTo>
                      <a:pt x="2782" y="1603"/>
                      <a:pt x="2735" y="1604"/>
                      <a:pt x="2723" y="1603"/>
                    </a:cubicBezTo>
                    <a:cubicBezTo>
                      <a:pt x="2710" y="1602"/>
                      <a:pt x="2709" y="1592"/>
                      <a:pt x="2698" y="1582"/>
                    </a:cubicBezTo>
                    <a:cubicBezTo>
                      <a:pt x="2687" y="1572"/>
                      <a:pt x="2671" y="1536"/>
                      <a:pt x="2671" y="1524"/>
                    </a:cubicBezTo>
                    <a:cubicBezTo>
                      <a:pt x="2670" y="1512"/>
                      <a:pt x="2658" y="1506"/>
                      <a:pt x="2658" y="1506"/>
                    </a:cubicBezTo>
                    <a:cubicBezTo>
                      <a:pt x="2663" y="1486"/>
                      <a:pt x="2663" y="1486"/>
                      <a:pt x="2663" y="1486"/>
                    </a:cubicBezTo>
                    <a:cubicBezTo>
                      <a:pt x="2682" y="1515"/>
                      <a:pt x="2682" y="1515"/>
                      <a:pt x="2682" y="1515"/>
                    </a:cubicBezTo>
                    <a:cubicBezTo>
                      <a:pt x="2682" y="1515"/>
                      <a:pt x="2695" y="1513"/>
                      <a:pt x="2705" y="1502"/>
                    </a:cubicBezTo>
                    <a:cubicBezTo>
                      <a:pt x="2715" y="1490"/>
                      <a:pt x="2664" y="1470"/>
                      <a:pt x="2655" y="1467"/>
                    </a:cubicBezTo>
                    <a:cubicBezTo>
                      <a:pt x="2647" y="1464"/>
                      <a:pt x="2645" y="1482"/>
                      <a:pt x="2634" y="1482"/>
                    </a:cubicBezTo>
                    <a:cubicBezTo>
                      <a:pt x="2623" y="1482"/>
                      <a:pt x="2584" y="1450"/>
                      <a:pt x="2584" y="1450"/>
                    </a:cubicBezTo>
                    <a:cubicBezTo>
                      <a:pt x="2573" y="1414"/>
                      <a:pt x="2573" y="1414"/>
                      <a:pt x="2573" y="1414"/>
                    </a:cubicBezTo>
                    <a:cubicBezTo>
                      <a:pt x="2573" y="1414"/>
                      <a:pt x="2536" y="1434"/>
                      <a:pt x="2535" y="1436"/>
                    </a:cubicBezTo>
                    <a:cubicBezTo>
                      <a:pt x="2533" y="1438"/>
                      <a:pt x="2548" y="1445"/>
                      <a:pt x="2553" y="1450"/>
                    </a:cubicBezTo>
                    <a:cubicBezTo>
                      <a:pt x="2557" y="1454"/>
                      <a:pt x="2535" y="1459"/>
                      <a:pt x="2518" y="1460"/>
                    </a:cubicBezTo>
                    <a:cubicBezTo>
                      <a:pt x="2501" y="1460"/>
                      <a:pt x="2467" y="1401"/>
                      <a:pt x="2464" y="1381"/>
                    </a:cubicBezTo>
                    <a:cubicBezTo>
                      <a:pt x="2461" y="1361"/>
                      <a:pt x="2438" y="1332"/>
                      <a:pt x="2438" y="1332"/>
                    </a:cubicBezTo>
                    <a:cubicBezTo>
                      <a:pt x="2425" y="1334"/>
                      <a:pt x="2425" y="1334"/>
                      <a:pt x="2425" y="1334"/>
                    </a:cubicBezTo>
                    <a:cubicBezTo>
                      <a:pt x="2425" y="1334"/>
                      <a:pt x="2407" y="1315"/>
                      <a:pt x="2398" y="1308"/>
                    </a:cubicBezTo>
                    <a:cubicBezTo>
                      <a:pt x="2389" y="1302"/>
                      <a:pt x="2397" y="1292"/>
                      <a:pt x="2397" y="1292"/>
                    </a:cubicBezTo>
                    <a:cubicBezTo>
                      <a:pt x="2397" y="1292"/>
                      <a:pt x="2392" y="1280"/>
                      <a:pt x="2392" y="1278"/>
                    </a:cubicBezTo>
                    <a:cubicBezTo>
                      <a:pt x="2392" y="1275"/>
                      <a:pt x="2407" y="1272"/>
                      <a:pt x="2407" y="1272"/>
                    </a:cubicBezTo>
                    <a:cubicBezTo>
                      <a:pt x="2400" y="1246"/>
                      <a:pt x="2400" y="1246"/>
                      <a:pt x="2400" y="1246"/>
                    </a:cubicBezTo>
                    <a:cubicBezTo>
                      <a:pt x="2400" y="1246"/>
                      <a:pt x="2425" y="1252"/>
                      <a:pt x="2441" y="1250"/>
                    </a:cubicBezTo>
                    <a:cubicBezTo>
                      <a:pt x="2457" y="1248"/>
                      <a:pt x="2418" y="1220"/>
                      <a:pt x="2418" y="1220"/>
                    </a:cubicBezTo>
                    <a:cubicBezTo>
                      <a:pt x="2412" y="1151"/>
                      <a:pt x="2412" y="1151"/>
                      <a:pt x="2412" y="1151"/>
                    </a:cubicBezTo>
                    <a:cubicBezTo>
                      <a:pt x="2412" y="1151"/>
                      <a:pt x="2454" y="1186"/>
                      <a:pt x="2463" y="1184"/>
                    </a:cubicBezTo>
                    <a:cubicBezTo>
                      <a:pt x="2471" y="1182"/>
                      <a:pt x="2439" y="1132"/>
                      <a:pt x="2439" y="1132"/>
                    </a:cubicBezTo>
                    <a:cubicBezTo>
                      <a:pt x="2442" y="1098"/>
                      <a:pt x="2442" y="1098"/>
                      <a:pt x="2442" y="1098"/>
                    </a:cubicBezTo>
                    <a:cubicBezTo>
                      <a:pt x="2442" y="1091"/>
                      <a:pt x="2481" y="1021"/>
                      <a:pt x="2489" y="1015"/>
                    </a:cubicBezTo>
                    <a:cubicBezTo>
                      <a:pt x="2497" y="1009"/>
                      <a:pt x="2533" y="1015"/>
                      <a:pt x="2544" y="1009"/>
                    </a:cubicBezTo>
                    <a:cubicBezTo>
                      <a:pt x="2555" y="1003"/>
                      <a:pt x="2515" y="974"/>
                      <a:pt x="2503" y="966"/>
                    </a:cubicBezTo>
                    <a:cubicBezTo>
                      <a:pt x="2491" y="958"/>
                      <a:pt x="2498" y="911"/>
                      <a:pt x="2497" y="900"/>
                    </a:cubicBezTo>
                    <a:cubicBezTo>
                      <a:pt x="2497" y="889"/>
                      <a:pt x="2476" y="874"/>
                      <a:pt x="2476" y="873"/>
                    </a:cubicBezTo>
                    <a:cubicBezTo>
                      <a:pt x="2476" y="872"/>
                      <a:pt x="2478" y="857"/>
                      <a:pt x="2478" y="857"/>
                    </a:cubicBezTo>
                    <a:cubicBezTo>
                      <a:pt x="2462" y="841"/>
                      <a:pt x="2462" y="841"/>
                      <a:pt x="2462" y="841"/>
                    </a:cubicBezTo>
                    <a:cubicBezTo>
                      <a:pt x="2472" y="824"/>
                      <a:pt x="2472" y="824"/>
                      <a:pt x="2472" y="824"/>
                    </a:cubicBezTo>
                    <a:cubicBezTo>
                      <a:pt x="2451" y="799"/>
                      <a:pt x="2451" y="799"/>
                      <a:pt x="2451" y="799"/>
                    </a:cubicBezTo>
                    <a:cubicBezTo>
                      <a:pt x="2458" y="786"/>
                      <a:pt x="2458" y="786"/>
                      <a:pt x="2458" y="786"/>
                    </a:cubicBezTo>
                    <a:cubicBezTo>
                      <a:pt x="2446" y="772"/>
                      <a:pt x="2446" y="772"/>
                      <a:pt x="2446" y="772"/>
                    </a:cubicBezTo>
                    <a:cubicBezTo>
                      <a:pt x="2449" y="751"/>
                      <a:pt x="2449" y="751"/>
                      <a:pt x="2449" y="751"/>
                    </a:cubicBezTo>
                    <a:cubicBezTo>
                      <a:pt x="2425" y="623"/>
                      <a:pt x="2425" y="623"/>
                      <a:pt x="2425" y="623"/>
                    </a:cubicBezTo>
                    <a:cubicBezTo>
                      <a:pt x="2425" y="623"/>
                      <a:pt x="2404" y="622"/>
                      <a:pt x="2400" y="616"/>
                    </a:cubicBezTo>
                    <a:cubicBezTo>
                      <a:pt x="2396" y="611"/>
                      <a:pt x="2428" y="602"/>
                      <a:pt x="2428" y="602"/>
                    </a:cubicBezTo>
                    <a:cubicBezTo>
                      <a:pt x="2478" y="544"/>
                      <a:pt x="2478" y="544"/>
                      <a:pt x="2478" y="544"/>
                    </a:cubicBezTo>
                    <a:cubicBezTo>
                      <a:pt x="2443" y="504"/>
                      <a:pt x="2443" y="504"/>
                      <a:pt x="2443" y="504"/>
                    </a:cubicBezTo>
                    <a:cubicBezTo>
                      <a:pt x="2432" y="512"/>
                      <a:pt x="2432" y="512"/>
                      <a:pt x="2432" y="512"/>
                    </a:cubicBezTo>
                    <a:cubicBezTo>
                      <a:pt x="2412" y="501"/>
                      <a:pt x="2412" y="501"/>
                      <a:pt x="2412" y="501"/>
                    </a:cubicBezTo>
                    <a:cubicBezTo>
                      <a:pt x="2412" y="501"/>
                      <a:pt x="2383" y="523"/>
                      <a:pt x="2362" y="526"/>
                    </a:cubicBezTo>
                    <a:cubicBezTo>
                      <a:pt x="2341" y="529"/>
                      <a:pt x="2329" y="509"/>
                      <a:pt x="2329" y="509"/>
                    </a:cubicBezTo>
                    <a:cubicBezTo>
                      <a:pt x="2312" y="517"/>
                      <a:pt x="2312" y="517"/>
                      <a:pt x="2312" y="517"/>
                    </a:cubicBezTo>
                    <a:cubicBezTo>
                      <a:pt x="2284" y="507"/>
                      <a:pt x="2284" y="507"/>
                      <a:pt x="2284" y="507"/>
                    </a:cubicBezTo>
                    <a:cubicBezTo>
                      <a:pt x="2284" y="507"/>
                      <a:pt x="2286" y="524"/>
                      <a:pt x="2283" y="537"/>
                    </a:cubicBezTo>
                    <a:cubicBezTo>
                      <a:pt x="2281" y="550"/>
                      <a:pt x="2240" y="546"/>
                      <a:pt x="2240" y="548"/>
                    </a:cubicBezTo>
                    <a:cubicBezTo>
                      <a:pt x="2240" y="549"/>
                      <a:pt x="2224" y="579"/>
                      <a:pt x="2211" y="583"/>
                    </a:cubicBezTo>
                    <a:cubicBezTo>
                      <a:pt x="2198" y="587"/>
                      <a:pt x="2219" y="549"/>
                      <a:pt x="2219" y="549"/>
                    </a:cubicBezTo>
                    <a:cubicBezTo>
                      <a:pt x="2219" y="549"/>
                      <a:pt x="2195" y="563"/>
                      <a:pt x="2189" y="562"/>
                    </a:cubicBezTo>
                    <a:cubicBezTo>
                      <a:pt x="2182" y="561"/>
                      <a:pt x="2196" y="548"/>
                      <a:pt x="2207" y="538"/>
                    </a:cubicBezTo>
                    <a:cubicBezTo>
                      <a:pt x="2218" y="528"/>
                      <a:pt x="2224" y="533"/>
                      <a:pt x="2244" y="519"/>
                    </a:cubicBezTo>
                    <a:cubicBezTo>
                      <a:pt x="2264" y="504"/>
                      <a:pt x="2249" y="492"/>
                      <a:pt x="2253" y="482"/>
                    </a:cubicBezTo>
                    <a:cubicBezTo>
                      <a:pt x="2258" y="473"/>
                      <a:pt x="2249" y="449"/>
                      <a:pt x="2248" y="444"/>
                    </a:cubicBezTo>
                    <a:cubicBezTo>
                      <a:pt x="2248" y="439"/>
                      <a:pt x="2234" y="434"/>
                      <a:pt x="2232" y="433"/>
                    </a:cubicBezTo>
                    <a:cubicBezTo>
                      <a:pt x="2230" y="431"/>
                      <a:pt x="2227" y="408"/>
                      <a:pt x="2227" y="408"/>
                    </a:cubicBezTo>
                    <a:cubicBezTo>
                      <a:pt x="2190" y="381"/>
                      <a:pt x="2190" y="381"/>
                      <a:pt x="2190" y="381"/>
                    </a:cubicBezTo>
                    <a:cubicBezTo>
                      <a:pt x="2190" y="381"/>
                      <a:pt x="2181" y="391"/>
                      <a:pt x="2161" y="394"/>
                    </a:cubicBezTo>
                    <a:cubicBezTo>
                      <a:pt x="2141" y="397"/>
                      <a:pt x="2135" y="386"/>
                      <a:pt x="2135" y="386"/>
                    </a:cubicBezTo>
                    <a:cubicBezTo>
                      <a:pt x="2135" y="386"/>
                      <a:pt x="2139" y="375"/>
                      <a:pt x="2140" y="373"/>
                    </a:cubicBezTo>
                    <a:cubicBezTo>
                      <a:pt x="2141" y="371"/>
                      <a:pt x="2126" y="366"/>
                      <a:pt x="2126" y="366"/>
                    </a:cubicBezTo>
                    <a:cubicBezTo>
                      <a:pt x="2126" y="366"/>
                      <a:pt x="2129" y="360"/>
                      <a:pt x="2136" y="355"/>
                    </a:cubicBezTo>
                    <a:cubicBezTo>
                      <a:pt x="2143" y="350"/>
                      <a:pt x="2125" y="335"/>
                      <a:pt x="2129" y="336"/>
                    </a:cubicBezTo>
                    <a:cubicBezTo>
                      <a:pt x="2134" y="336"/>
                      <a:pt x="2154" y="355"/>
                      <a:pt x="2166" y="359"/>
                    </a:cubicBezTo>
                    <a:cubicBezTo>
                      <a:pt x="2179" y="363"/>
                      <a:pt x="2185" y="344"/>
                      <a:pt x="2185" y="344"/>
                    </a:cubicBezTo>
                    <a:cubicBezTo>
                      <a:pt x="2185" y="344"/>
                      <a:pt x="2199" y="355"/>
                      <a:pt x="2207" y="356"/>
                    </a:cubicBezTo>
                    <a:cubicBezTo>
                      <a:pt x="2215" y="357"/>
                      <a:pt x="2220" y="323"/>
                      <a:pt x="2221" y="313"/>
                    </a:cubicBezTo>
                    <a:cubicBezTo>
                      <a:pt x="2223" y="303"/>
                      <a:pt x="2210" y="298"/>
                      <a:pt x="2210" y="298"/>
                    </a:cubicBezTo>
                    <a:cubicBezTo>
                      <a:pt x="2242" y="258"/>
                      <a:pt x="2242" y="258"/>
                      <a:pt x="2242" y="258"/>
                    </a:cubicBezTo>
                    <a:cubicBezTo>
                      <a:pt x="2242" y="258"/>
                      <a:pt x="2283" y="261"/>
                      <a:pt x="2302" y="256"/>
                    </a:cubicBezTo>
                    <a:cubicBezTo>
                      <a:pt x="2322" y="250"/>
                      <a:pt x="2310" y="228"/>
                      <a:pt x="2310" y="228"/>
                    </a:cubicBezTo>
                    <a:cubicBezTo>
                      <a:pt x="2334" y="204"/>
                      <a:pt x="2334" y="204"/>
                      <a:pt x="2334" y="204"/>
                    </a:cubicBezTo>
                    <a:cubicBezTo>
                      <a:pt x="2334" y="204"/>
                      <a:pt x="2355" y="195"/>
                      <a:pt x="2363" y="187"/>
                    </a:cubicBezTo>
                    <a:cubicBezTo>
                      <a:pt x="2372" y="179"/>
                      <a:pt x="2348" y="172"/>
                      <a:pt x="2348" y="172"/>
                    </a:cubicBezTo>
                    <a:cubicBezTo>
                      <a:pt x="2348" y="172"/>
                      <a:pt x="2355" y="166"/>
                      <a:pt x="2364" y="157"/>
                    </a:cubicBezTo>
                    <a:cubicBezTo>
                      <a:pt x="2372" y="149"/>
                      <a:pt x="2371" y="128"/>
                      <a:pt x="2368" y="127"/>
                    </a:cubicBezTo>
                    <a:cubicBezTo>
                      <a:pt x="2364" y="126"/>
                      <a:pt x="2339" y="152"/>
                      <a:pt x="2325" y="148"/>
                    </a:cubicBezTo>
                    <a:cubicBezTo>
                      <a:pt x="2312" y="144"/>
                      <a:pt x="2320" y="114"/>
                      <a:pt x="2315" y="112"/>
                    </a:cubicBezTo>
                    <a:cubicBezTo>
                      <a:pt x="2310" y="110"/>
                      <a:pt x="2300" y="122"/>
                      <a:pt x="2293" y="122"/>
                    </a:cubicBezTo>
                    <a:cubicBezTo>
                      <a:pt x="2286" y="122"/>
                      <a:pt x="2276" y="105"/>
                      <a:pt x="2276" y="105"/>
                    </a:cubicBezTo>
                    <a:cubicBezTo>
                      <a:pt x="2276" y="105"/>
                      <a:pt x="2253" y="122"/>
                      <a:pt x="2250" y="122"/>
                    </a:cubicBezTo>
                    <a:cubicBezTo>
                      <a:pt x="2247" y="122"/>
                      <a:pt x="2259" y="103"/>
                      <a:pt x="2267" y="96"/>
                    </a:cubicBezTo>
                    <a:cubicBezTo>
                      <a:pt x="2274" y="89"/>
                      <a:pt x="2269" y="64"/>
                      <a:pt x="2269" y="64"/>
                    </a:cubicBezTo>
                    <a:cubicBezTo>
                      <a:pt x="2242" y="69"/>
                      <a:pt x="2242" y="69"/>
                      <a:pt x="2242" y="69"/>
                    </a:cubicBezTo>
                    <a:cubicBezTo>
                      <a:pt x="2242" y="69"/>
                      <a:pt x="2264" y="41"/>
                      <a:pt x="2264" y="37"/>
                    </a:cubicBezTo>
                    <a:cubicBezTo>
                      <a:pt x="2264" y="34"/>
                      <a:pt x="2246" y="36"/>
                      <a:pt x="2239" y="35"/>
                    </a:cubicBezTo>
                    <a:cubicBezTo>
                      <a:pt x="2232" y="34"/>
                      <a:pt x="2224" y="0"/>
                      <a:pt x="2224" y="0"/>
                    </a:cubicBezTo>
                    <a:cubicBezTo>
                      <a:pt x="2160" y="56"/>
                      <a:pt x="2160" y="56"/>
                      <a:pt x="2160" y="56"/>
                    </a:cubicBezTo>
                    <a:cubicBezTo>
                      <a:pt x="2160" y="56"/>
                      <a:pt x="2140" y="59"/>
                      <a:pt x="2134" y="62"/>
                    </a:cubicBezTo>
                    <a:cubicBezTo>
                      <a:pt x="2128" y="65"/>
                      <a:pt x="2113" y="96"/>
                      <a:pt x="2113" y="96"/>
                    </a:cubicBezTo>
                    <a:cubicBezTo>
                      <a:pt x="2113" y="96"/>
                      <a:pt x="2127" y="110"/>
                      <a:pt x="2127" y="118"/>
                    </a:cubicBezTo>
                    <a:cubicBezTo>
                      <a:pt x="2127" y="125"/>
                      <a:pt x="2099" y="131"/>
                      <a:pt x="2099" y="131"/>
                    </a:cubicBezTo>
                    <a:cubicBezTo>
                      <a:pt x="2099" y="131"/>
                      <a:pt x="2094" y="159"/>
                      <a:pt x="2094" y="160"/>
                    </a:cubicBezTo>
                    <a:cubicBezTo>
                      <a:pt x="2094" y="161"/>
                      <a:pt x="2127" y="151"/>
                      <a:pt x="2138" y="151"/>
                    </a:cubicBezTo>
                    <a:cubicBezTo>
                      <a:pt x="2149" y="151"/>
                      <a:pt x="2174" y="159"/>
                      <a:pt x="2170" y="170"/>
                    </a:cubicBezTo>
                    <a:cubicBezTo>
                      <a:pt x="2167" y="182"/>
                      <a:pt x="2135" y="186"/>
                      <a:pt x="2132" y="188"/>
                    </a:cubicBezTo>
                    <a:cubicBezTo>
                      <a:pt x="2129" y="190"/>
                      <a:pt x="2126" y="182"/>
                      <a:pt x="2126" y="182"/>
                    </a:cubicBezTo>
                    <a:cubicBezTo>
                      <a:pt x="2089" y="184"/>
                      <a:pt x="2089" y="184"/>
                      <a:pt x="2089" y="184"/>
                    </a:cubicBezTo>
                    <a:cubicBezTo>
                      <a:pt x="2063" y="172"/>
                      <a:pt x="2063" y="172"/>
                      <a:pt x="2063" y="172"/>
                    </a:cubicBezTo>
                    <a:cubicBezTo>
                      <a:pt x="2057" y="189"/>
                      <a:pt x="2057" y="189"/>
                      <a:pt x="2057" y="189"/>
                    </a:cubicBezTo>
                    <a:cubicBezTo>
                      <a:pt x="2026" y="186"/>
                      <a:pt x="2026" y="186"/>
                      <a:pt x="2026" y="186"/>
                    </a:cubicBezTo>
                    <a:cubicBezTo>
                      <a:pt x="1935" y="262"/>
                      <a:pt x="1935" y="262"/>
                      <a:pt x="1935" y="262"/>
                    </a:cubicBezTo>
                    <a:cubicBezTo>
                      <a:pt x="1924" y="280"/>
                      <a:pt x="1924" y="280"/>
                      <a:pt x="1924" y="280"/>
                    </a:cubicBezTo>
                    <a:cubicBezTo>
                      <a:pt x="1924" y="280"/>
                      <a:pt x="1915" y="276"/>
                      <a:pt x="1910" y="276"/>
                    </a:cubicBezTo>
                    <a:cubicBezTo>
                      <a:pt x="1905" y="275"/>
                      <a:pt x="1888" y="295"/>
                      <a:pt x="1888" y="295"/>
                    </a:cubicBezTo>
                    <a:cubicBezTo>
                      <a:pt x="1875" y="296"/>
                      <a:pt x="1875" y="296"/>
                      <a:pt x="1875" y="296"/>
                    </a:cubicBezTo>
                    <a:cubicBezTo>
                      <a:pt x="1875" y="296"/>
                      <a:pt x="1861" y="321"/>
                      <a:pt x="1861" y="322"/>
                    </a:cubicBezTo>
                    <a:cubicBezTo>
                      <a:pt x="1861" y="324"/>
                      <a:pt x="1839" y="322"/>
                      <a:pt x="1832" y="324"/>
                    </a:cubicBezTo>
                    <a:cubicBezTo>
                      <a:pt x="1826" y="326"/>
                      <a:pt x="1777" y="384"/>
                      <a:pt x="1763" y="400"/>
                    </a:cubicBezTo>
                    <a:cubicBezTo>
                      <a:pt x="1749" y="416"/>
                      <a:pt x="1746" y="408"/>
                      <a:pt x="1732" y="417"/>
                    </a:cubicBezTo>
                    <a:cubicBezTo>
                      <a:pt x="1718" y="426"/>
                      <a:pt x="1727" y="438"/>
                      <a:pt x="1724" y="451"/>
                    </a:cubicBezTo>
                    <a:cubicBezTo>
                      <a:pt x="1721" y="465"/>
                      <a:pt x="1699" y="501"/>
                      <a:pt x="1699" y="501"/>
                    </a:cubicBezTo>
                    <a:cubicBezTo>
                      <a:pt x="1711" y="510"/>
                      <a:pt x="1711" y="510"/>
                      <a:pt x="1711" y="510"/>
                    </a:cubicBezTo>
                    <a:cubicBezTo>
                      <a:pt x="1687" y="519"/>
                      <a:pt x="1687" y="519"/>
                      <a:pt x="1687" y="519"/>
                    </a:cubicBezTo>
                    <a:cubicBezTo>
                      <a:pt x="1687" y="519"/>
                      <a:pt x="1640" y="578"/>
                      <a:pt x="1642" y="580"/>
                    </a:cubicBezTo>
                    <a:cubicBezTo>
                      <a:pt x="1643" y="581"/>
                      <a:pt x="1675" y="613"/>
                      <a:pt x="1675" y="613"/>
                    </a:cubicBezTo>
                    <a:cubicBezTo>
                      <a:pt x="1675" y="613"/>
                      <a:pt x="1703" y="602"/>
                      <a:pt x="1720" y="602"/>
                    </a:cubicBezTo>
                    <a:cubicBezTo>
                      <a:pt x="1736" y="601"/>
                      <a:pt x="1768" y="634"/>
                      <a:pt x="1770" y="636"/>
                    </a:cubicBezTo>
                    <a:cubicBezTo>
                      <a:pt x="1772" y="639"/>
                      <a:pt x="1753" y="666"/>
                      <a:pt x="1747" y="673"/>
                    </a:cubicBezTo>
                    <a:cubicBezTo>
                      <a:pt x="1740" y="680"/>
                      <a:pt x="1714" y="668"/>
                      <a:pt x="1714" y="668"/>
                    </a:cubicBezTo>
                    <a:cubicBezTo>
                      <a:pt x="1714" y="668"/>
                      <a:pt x="1691" y="689"/>
                      <a:pt x="1682" y="692"/>
                    </a:cubicBezTo>
                    <a:cubicBezTo>
                      <a:pt x="1674" y="695"/>
                      <a:pt x="1630" y="684"/>
                      <a:pt x="1630" y="684"/>
                    </a:cubicBezTo>
                    <a:cubicBezTo>
                      <a:pt x="1630" y="684"/>
                      <a:pt x="1638" y="713"/>
                      <a:pt x="1639" y="725"/>
                    </a:cubicBezTo>
                    <a:cubicBezTo>
                      <a:pt x="1640" y="736"/>
                      <a:pt x="1621" y="749"/>
                      <a:pt x="1611" y="759"/>
                    </a:cubicBezTo>
                    <a:cubicBezTo>
                      <a:pt x="1600" y="769"/>
                      <a:pt x="1601" y="774"/>
                      <a:pt x="1598" y="784"/>
                    </a:cubicBezTo>
                    <a:cubicBezTo>
                      <a:pt x="1596" y="794"/>
                      <a:pt x="1583" y="793"/>
                      <a:pt x="1574" y="801"/>
                    </a:cubicBezTo>
                    <a:cubicBezTo>
                      <a:pt x="1565" y="808"/>
                      <a:pt x="1555" y="849"/>
                      <a:pt x="1555" y="851"/>
                    </a:cubicBezTo>
                    <a:cubicBezTo>
                      <a:pt x="1555" y="853"/>
                      <a:pt x="1539" y="877"/>
                      <a:pt x="1539" y="877"/>
                    </a:cubicBezTo>
                    <a:cubicBezTo>
                      <a:pt x="1556" y="889"/>
                      <a:pt x="1556" y="889"/>
                      <a:pt x="1556" y="889"/>
                    </a:cubicBezTo>
                    <a:cubicBezTo>
                      <a:pt x="1556" y="889"/>
                      <a:pt x="1534" y="894"/>
                      <a:pt x="1532" y="894"/>
                    </a:cubicBezTo>
                    <a:cubicBezTo>
                      <a:pt x="1531" y="894"/>
                      <a:pt x="1496" y="922"/>
                      <a:pt x="1487" y="925"/>
                    </a:cubicBezTo>
                    <a:cubicBezTo>
                      <a:pt x="1478" y="928"/>
                      <a:pt x="1435" y="880"/>
                      <a:pt x="1420" y="878"/>
                    </a:cubicBezTo>
                    <a:cubicBezTo>
                      <a:pt x="1404" y="876"/>
                      <a:pt x="1385" y="880"/>
                      <a:pt x="1336" y="920"/>
                    </a:cubicBezTo>
                    <a:cubicBezTo>
                      <a:pt x="1288" y="960"/>
                      <a:pt x="1276" y="1037"/>
                      <a:pt x="1274" y="1050"/>
                    </a:cubicBezTo>
                    <a:cubicBezTo>
                      <a:pt x="1271" y="1064"/>
                      <a:pt x="1236" y="1069"/>
                      <a:pt x="1236" y="1069"/>
                    </a:cubicBezTo>
                    <a:cubicBezTo>
                      <a:pt x="1236" y="1069"/>
                      <a:pt x="1237" y="1060"/>
                      <a:pt x="1237" y="1058"/>
                    </a:cubicBezTo>
                    <a:cubicBezTo>
                      <a:pt x="1237" y="1057"/>
                      <a:pt x="1214" y="1053"/>
                      <a:pt x="1201" y="1051"/>
                    </a:cubicBezTo>
                    <a:cubicBezTo>
                      <a:pt x="1188" y="1050"/>
                      <a:pt x="1179" y="1096"/>
                      <a:pt x="1179" y="1096"/>
                    </a:cubicBezTo>
                    <a:cubicBezTo>
                      <a:pt x="1168" y="1069"/>
                      <a:pt x="1168" y="1069"/>
                      <a:pt x="1168" y="1069"/>
                    </a:cubicBezTo>
                    <a:cubicBezTo>
                      <a:pt x="1155" y="1087"/>
                      <a:pt x="1155" y="1087"/>
                      <a:pt x="1155" y="1087"/>
                    </a:cubicBezTo>
                    <a:cubicBezTo>
                      <a:pt x="1140" y="1074"/>
                      <a:pt x="1140" y="1074"/>
                      <a:pt x="1140" y="1074"/>
                    </a:cubicBezTo>
                    <a:cubicBezTo>
                      <a:pt x="1140" y="1074"/>
                      <a:pt x="1128" y="1094"/>
                      <a:pt x="1113" y="1087"/>
                    </a:cubicBezTo>
                    <a:cubicBezTo>
                      <a:pt x="1098" y="1080"/>
                      <a:pt x="1127" y="1057"/>
                      <a:pt x="1127" y="1051"/>
                    </a:cubicBezTo>
                    <a:cubicBezTo>
                      <a:pt x="1126" y="1045"/>
                      <a:pt x="1095" y="1040"/>
                      <a:pt x="1087" y="1042"/>
                    </a:cubicBezTo>
                    <a:cubicBezTo>
                      <a:pt x="1079" y="1044"/>
                      <a:pt x="1044" y="1079"/>
                      <a:pt x="1033" y="1094"/>
                    </a:cubicBezTo>
                    <a:cubicBezTo>
                      <a:pt x="1022" y="1110"/>
                      <a:pt x="1050" y="1160"/>
                      <a:pt x="1051" y="1164"/>
                    </a:cubicBezTo>
                    <a:cubicBezTo>
                      <a:pt x="1051" y="1169"/>
                      <a:pt x="1041" y="1185"/>
                      <a:pt x="1027" y="1183"/>
                    </a:cubicBezTo>
                    <a:cubicBezTo>
                      <a:pt x="1014" y="1181"/>
                      <a:pt x="1030" y="1151"/>
                      <a:pt x="1030" y="1151"/>
                    </a:cubicBezTo>
                    <a:cubicBezTo>
                      <a:pt x="1009" y="1129"/>
                      <a:pt x="1009" y="1129"/>
                      <a:pt x="1009" y="1129"/>
                    </a:cubicBezTo>
                    <a:cubicBezTo>
                      <a:pt x="1009" y="1129"/>
                      <a:pt x="994" y="1144"/>
                      <a:pt x="993" y="1146"/>
                    </a:cubicBezTo>
                    <a:cubicBezTo>
                      <a:pt x="993" y="1148"/>
                      <a:pt x="975" y="1160"/>
                      <a:pt x="975" y="1160"/>
                    </a:cubicBezTo>
                    <a:cubicBezTo>
                      <a:pt x="975" y="1131"/>
                      <a:pt x="975" y="1131"/>
                      <a:pt x="975" y="1131"/>
                    </a:cubicBezTo>
                    <a:cubicBezTo>
                      <a:pt x="975" y="1131"/>
                      <a:pt x="996" y="1123"/>
                      <a:pt x="1004" y="1118"/>
                    </a:cubicBezTo>
                    <a:cubicBezTo>
                      <a:pt x="1012" y="1112"/>
                      <a:pt x="1023" y="1099"/>
                      <a:pt x="1023" y="1099"/>
                    </a:cubicBezTo>
                    <a:cubicBezTo>
                      <a:pt x="1023" y="1099"/>
                      <a:pt x="1018" y="1098"/>
                      <a:pt x="1006" y="1100"/>
                    </a:cubicBezTo>
                    <a:cubicBezTo>
                      <a:pt x="994" y="1101"/>
                      <a:pt x="893" y="1169"/>
                      <a:pt x="893" y="1169"/>
                    </a:cubicBezTo>
                    <a:cubicBezTo>
                      <a:pt x="893" y="1169"/>
                      <a:pt x="888" y="1173"/>
                      <a:pt x="874" y="1171"/>
                    </a:cubicBezTo>
                    <a:cubicBezTo>
                      <a:pt x="861" y="1169"/>
                      <a:pt x="851" y="1185"/>
                      <a:pt x="851" y="1185"/>
                    </a:cubicBezTo>
                    <a:cubicBezTo>
                      <a:pt x="851" y="1185"/>
                      <a:pt x="873" y="1196"/>
                      <a:pt x="876" y="1208"/>
                    </a:cubicBezTo>
                    <a:cubicBezTo>
                      <a:pt x="880" y="1220"/>
                      <a:pt x="853" y="1234"/>
                      <a:pt x="847" y="1241"/>
                    </a:cubicBezTo>
                    <a:cubicBezTo>
                      <a:pt x="842" y="1249"/>
                      <a:pt x="862" y="1268"/>
                      <a:pt x="862" y="1268"/>
                    </a:cubicBezTo>
                    <a:cubicBezTo>
                      <a:pt x="884" y="1246"/>
                      <a:pt x="884" y="1246"/>
                      <a:pt x="884" y="1246"/>
                    </a:cubicBezTo>
                    <a:cubicBezTo>
                      <a:pt x="889" y="1278"/>
                      <a:pt x="889" y="1278"/>
                      <a:pt x="889" y="1278"/>
                    </a:cubicBezTo>
                    <a:cubicBezTo>
                      <a:pt x="928" y="1308"/>
                      <a:pt x="928" y="1308"/>
                      <a:pt x="928" y="1308"/>
                    </a:cubicBezTo>
                    <a:cubicBezTo>
                      <a:pt x="911" y="1326"/>
                      <a:pt x="911" y="1326"/>
                      <a:pt x="911" y="1326"/>
                    </a:cubicBezTo>
                    <a:cubicBezTo>
                      <a:pt x="891" y="1321"/>
                      <a:pt x="891" y="1321"/>
                      <a:pt x="891" y="1321"/>
                    </a:cubicBezTo>
                    <a:cubicBezTo>
                      <a:pt x="875" y="1342"/>
                      <a:pt x="875" y="1342"/>
                      <a:pt x="875" y="1342"/>
                    </a:cubicBezTo>
                    <a:cubicBezTo>
                      <a:pt x="875" y="1342"/>
                      <a:pt x="895" y="1354"/>
                      <a:pt x="899" y="1360"/>
                    </a:cubicBezTo>
                    <a:cubicBezTo>
                      <a:pt x="903" y="1366"/>
                      <a:pt x="895" y="1373"/>
                      <a:pt x="886" y="1380"/>
                    </a:cubicBezTo>
                    <a:cubicBezTo>
                      <a:pt x="877" y="1387"/>
                      <a:pt x="856" y="1377"/>
                      <a:pt x="856" y="1377"/>
                    </a:cubicBezTo>
                    <a:cubicBezTo>
                      <a:pt x="856" y="1377"/>
                      <a:pt x="848" y="1370"/>
                      <a:pt x="839" y="1369"/>
                    </a:cubicBezTo>
                    <a:cubicBezTo>
                      <a:pt x="830" y="1368"/>
                      <a:pt x="811" y="1379"/>
                      <a:pt x="803" y="1387"/>
                    </a:cubicBezTo>
                    <a:cubicBezTo>
                      <a:pt x="794" y="1395"/>
                      <a:pt x="802" y="1417"/>
                      <a:pt x="802" y="1424"/>
                    </a:cubicBezTo>
                    <a:cubicBezTo>
                      <a:pt x="802" y="1430"/>
                      <a:pt x="780" y="1436"/>
                      <a:pt x="767" y="1437"/>
                    </a:cubicBezTo>
                    <a:cubicBezTo>
                      <a:pt x="755" y="1438"/>
                      <a:pt x="718" y="1418"/>
                      <a:pt x="718" y="1418"/>
                    </a:cubicBezTo>
                    <a:cubicBezTo>
                      <a:pt x="718" y="1445"/>
                      <a:pt x="718" y="1445"/>
                      <a:pt x="718" y="1445"/>
                    </a:cubicBezTo>
                    <a:cubicBezTo>
                      <a:pt x="718" y="1445"/>
                      <a:pt x="740" y="1490"/>
                      <a:pt x="745" y="1514"/>
                    </a:cubicBezTo>
                    <a:cubicBezTo>
                      <a:pt x="749" y="1538"/>
                      <a:pt x="740" y="1543"/>
                      <a:pt x="740" y="1544"/>
                    </a:cubicBezTo>
                    <a:cubicBezTo>
                      <a:pt x="739" y="1546"/>
                      <a:pt x="719" y="1532"/>
                      <a:pt x="719" y="1532"/>
                    </a:cubicBezTo>
                    <a:cubicBezTo>
                      <a:pt x="709" y="1542"/>
                      <a:pt x="709" y="1542"/>
                      <a:pt x="709" y="1542"/>
                    </a:cubicBezTo>
                    <a:cubicBezTo>
                      <a:pt x="709" y="1542"/>
                      <a:pt x="700" y="1539"/>
                      <a:pt x="687" y="1535"/>
                    </a:cubicBezTo>
                    <a:cubicBezTo>
                      <a:pt x="673" y="1530"/>
                      <a:pt x="641" y="1504"/>
                      <a:pt x="630" y="1500"/>
                    </a:cubicBezTo>
                    <a:cubicBezTo>
                      <a:pt x="620" y="1496"/>
                      <a:pt x="584" y="1465"/>
                      <a:pt x="584" y="1465"/>
                    </a:cubicBezTo>
                    <a:cubicBezTo>
                      <a:pt x="584" y="1465"/>
                      <a:pt x="610" y="1460"/>
                      <a:pt x="615" y="1453"/>
                    </a:cubicBezTo>
                    <a:cubicBezTo>
                      <a:pt x="620" y="1445"/>
                      <a:pt x="613" y="1441"/>
                      <a:pt x="604" y="1432"/>
                    </a:cubicBezTo>
                    <a:cubicBezTo>
                      <a:pt x="595" y="1424"/>
                      <a:pt x="582" y="1439"/>
                      <a:pt x="572" y="1436"/>
                    </a:cubicBezTo>
                    <a:cubicBezTo>
                      <a:pt x="563" y="1434"/>
                      <a:pt x="582" y="1409"/>
                      <a:pt x="582" y="1409"/>
                    </a:cubicBezTo>
                    <a:cubicBezTo>
                      <a:pt x="572" y="1407"/>
                      <a:pt x="572" y="1407"/>
                      <a:pt x="572" y="1407"/>
                    </a:cubicBezTo>
                    <a:cubicBezTo>
                      <a:pt x="572" y="1396"/>
                      <a:pt x="572" y="1396"/>
                      <a:pt x="572" y="1396"/>
                    </a:cubicBezTo>
                    <a:cubicBezTo>
                      <a:pt x="572" y="1396"/>
                      <a:pt x="551" y="1397"/>
                      <a:pt x="553" y="1397"/>
                    </a:cubicBezTo>
                    <a:cubicBezTo>
                      <a:pt x="554" y="1397"/>
                      <a:pt x="556" y="1379"/>
                      <a:pt x="555" y="1372"/>
                    </a:cubicBezTo>
                    <a:cubicBezTo>
                      <a:pt x="554" y="1364"/>
                      <a:pt x="526" y="1370"/>
                      <a:pt x="526" y="1370"/>
                    </a:cubicBezTo>
                    <a:cubicBezTo>
                      <a:pt x="510" y="1353"/>
                      <a:pt x="510" y="1353"/>
                      <a:pt x="510" y="1353"/>
                    </a:cubicBezTo>
                    <a:cubicBezTo>
                      <a:pt x="510" y="1353"/>
                      <a:pt x="492" y="1358"/>
                      <a:pt x="484" y="1364"/>
                    </a:cubicBezTo>
                    <a:cubicBezTo>
                      <a:pt x="475" y="1371"/>
                      <a:pt x="476" y="1389"/>
                      <a:pt x="476" y="1389"/>
                    </a:cubicBezTo>
                    <a:cubicBezTo>
                      <a:pt x="460" y="1381"/>
                      <a:pt x="460" y="1381"/>
                      <a:pt x="460" y="1381"/>
                    </a:cubicBezTo>
                    <a:cubicBezTo>
                      <a:pt x="460" y="1381"/>
                      <a:pt x="452" y="1399"/>
                      <a:pt x="452" y="1396"/>
                    </a:cubicBezTo>
                    <a:cubicBezTo>
                      <a:pt x="451" y="1392"/>
                      <a:pt x="405" y="1379"/>
                      <a:pt x="405" y="1379"/>
                    </a:cubicBezTo>
                    <a:cubicBezTo>
                      <a:pt x="382" y="1410"/>
                      <a:pt x="382" y="1410"/>
                      <a:pt x="382" y="1410"/>
                    </a:cubicBezTo>
                    <a:cubicBezTo>
                      <a:pt x="382" y="1410"/>
                      <a:pt x="408" y="1445"/>
                      <a:pt x="409" y="1447"/>
                    </a:cubicBezTo>
                    <a:cubicBezTo>
                      <a:pt x="409" y="1449"/>
                      <a:pt x="410" y="1466"/>
                      <a:pt x="409" y="1471"/>
                    </a:cubicBezTo>
                    <a:cubicBezTo>
                      <a:pt x="409" y="1477"/>
                      <a:pt x="395" y="1476"/>
                      <a:pt x="395" y="1476"/>
                    </a:cubicBezTo>
                    <a:cubicBezTo>
                      <a:pt x="342" y="1508"/>
                      <a:pt x="342" y="1508"/>
                      <a:pt x="342" y="1508"/>
                    </a:cubicBezTo>
                    <a:cubicBezTo>
                      <a:pt x="342" y="1508"/>
                      <a:pt x="321" y="1497"/>
                      <a:pt x="319" y="1496"/>
                    </a:cubicBezTo>
                    <a:cubicBezTo>
                      <a:pt x="318" y="1496"/>
                      <a:pt x="310" y="1507"/>
                      <a:pt x="297" y="1509"/>
                    </a:cubicBezTo>
                    <a:cubicBezTo>
                      <a:pt x="284" y="1511"/>
                      <a:pt x="263" y="1498"/>
                      <a:pt x="258" y="1492"/>
                    </a:cubicBezTo>
                    <a:cubicBezTo>
                      <a:pt x="254" y="1485"/>
                      <a:pt x="265" y="1482"/>
                      <a:pt x="269" y="1473"/>
                    </a:cubicBezTo>
                    <a:cubicBezTo>
                      <a:pt x="273" y="1464"/>
                      <a:pt x="244" y="1476"/>
                      <a:pt x="236" y="1479"/>
                    </a:cubicBezTo>
                    <a:cubicBezTo>
                      <a:pt x="229" y="1483"/>
                      <a:pt x="193" y="1487"/>
                      <a:pt x="180" y="1489"/>
                    </a:cubicBezTo>
                    <a:cubicBezTo>
                      <a:pt x="166" y="1490"/>
                      <a:pt x="145" y="1519"/>
                      <a:pt x="145" y="1519"/>
                    </a:cubicBezTo>
                    <a:cubicBezTo>
                      <a:pt x="145" y="1519"/>
                      <a:pt x="144" y="1535"/>
                      <a:pt x="144" y="1540"/>
                    </a:cubicBezTo>
                    <a:cubicBezTo>
                      <a:pt x="143" y="1546"/>
                      <a:pt x="133" y="1558"/>
                      <a:pt x="133" y="1558"/>
                    </a:cubicBezTo>
                    <a:cubicBezTo>
                      <a:pt x="133" y="1558"/>
                      <a:pt x="116" y="1526"/>
                      <a:pt x="116" y="1520"/>
                    </a:cubicBezTo>
                    <a:cubicBezTo>
                      <a:pt x="116" y="1513"/>
                      <a:pt x="100" y="1501"/>
                      <a:pt x="100" y="1501"/>
                    </a:cubicBezTo>
                    <a:cubicBezTo>
                      <a:pt x="100" y="1501"/>
                      <a:pt x="98" y="1521"/>
                      <a:pt x="92" y="1525"/>
                    </a:cubicBezTo>
                    <a:cubicBezTo>
                      <a:pt x="86" y="1528"/>
                      <a:pt x="59" y="1525"/>
                      <a:pt x="59" y="1525"/>
                    </a:cubicBezTo>
                    <a:cubicBezTo>
                      <a:pt x="59" y="1525"/>
                      <a:pt x="55" y="1533"/>
                      <a:pt x="50" y="1538"/>
                    </a:cubicBezTo>
                    <a:cubicBezTo>
                      <a:pt x="58" y="1546"/>
                      <a:pt x="58" y="1546"/>
                      <a:pt x="58" y="1546"/>
                    </a:cubicBezTo>
                    <a:cubicBezTo>
                      <a:pt x="42" y="1576"/>
                      <a:pt x="42" y="1576"/>
                      <a:pt x="42" y="1576"/>
                    </a:cubicBezTo>
                    <a:cubicBezTo>
                      <a:pt x="63" y="1594"/>
                      <a:pt x="63" y="1594"/>
                      <a:pt x="63" y="1594"/>
                    </a:cubicBezTo>
                    <a:cubicBezTo>
                      <a:pt x="63" y="1594"/>
                      <a:pt x="58" y="1626"/>
                      <a:pt x="69" y="1634"/>
                    </a:cubicBezTo>
                    <a:cubicBezTo>
                      <a:pt x="80" y="1643"/>
                      <a:pt x="92" y="1651"/>
                      <a:pt x="92" y="1651"/>
                    </a:cubicBezTo>
                    <a:cubicBezTo>
                      <a:pt x="96" y="1669"/>
                      <a:pt x="96" y="1669"/>
                      <a:pt x="96" y="1669"/>
                    </a:cubicBezTo>
                    <a:cubicBezTo>
                      <a:pt x="96" y="1669"/>
                      <a:pt x="125" y="1683"/>
                      <a:pt x="127" y="1686"/>
                    </a:cubicBezTo>
                    <a:cubicBezTo>
                      <a:pt x="128" y="1690"/>
                      <a:pt x="132" y="1741"/>
                      <a:pt x="148" y="1747"/>
                    </a:cubicBezTo>
                    <a:cubicBezTo>
                      <a:pt x="163" y="1754"/>
                      <a:pt x="186" y="1751"/>
                      <a:pt x="180" y="1765"/>
                    </a:cubicBezTo>
                    <a:cubicBezTo>
                      <a:pt x="173" y="1779"/>
                      <a:pt x="113" y="1838"/>
                      <a:pt x="114" y="1840"/>
                    </a:cubicBezTo>
                    <a:cubicBezTo>
                      <a:pt x="114" y="1842"/>
                      <a:pt x="124" y="1866"/>
                      <a:pt x="124" y="1866"/>
                    </a:cubicBezTo>
                    <a:cubicBezTo>
                      <a:pt x="124" y="1866"/>
                      <a:pt x="95" y="1884"/>
                      <a:pt x="101" y="1893"/>
                    </a:cubicBezTo>
                    <a:cubicBezTo>
                      <a:pt x="107" y="1901"/>
                      <a:pt x="120" y="1934"/>
                      <a:pt x="106" y="1936"/>
                    </a:cubicBezTo>
                    <a:cubicBezTo>
                      <a:pt x="93" y="1938"/>
                      <a:pt x="82" y="1929"/>
                      <a:pt x="76" y="1935"/>
                    </a:cubicBezTo>
                    <a:cubicBezTo>
                      <a:pt x="70" y="1941"/>
                      <a:pt x="68" y="1958"/>
                      <a:pt x="68" y="1958"/>
                    </a:cubicBezTo>
                    <a:cubicBezTo>
                      <a:pt x="29" y="1984"/>
                      <a:pt x="29" y="1984"/>
                      <a:pt x="29" y="1984"/>
                    </a:cubicBezTo>
                    <a:cubicBezTo>
                      <a:pt x="16" y="1984"/>
                      <a:pt x="16" y="1984"/>
                      <a:pt x="16" y="1984"/>
                    </a:cubicBezTo>
                    <a:cubicBezTo>
                      <a:pt x="0" y="1997"/>
                      <a:pt x="0" y="1997"/>
                      <a:pt x="0" y="1997"/>
                    </a:cubicBezTo>
                    <a:cubicBezTo>
                      <a:pt x="53" y="2039"/>
                      <a:pt x="53" y="2039"/>
                      <a:pt x="53" y="2039"/>
                    </a:cubicBezTo>
                    <a:cubicBezTo>
                      <a:pt x="53" y="2039"/>
                      <a:pt x="98" y="2183"/>
                      <a:pt x="88" y="2192"/>
                    </a:cubicBezTo>
                    <a:cubicBezTo>
                      <a:pt x="79" y="2200"/>
                      <a:pt x="45" y="2235"/>
                      <a:pt x="47" y="2235"/>
                    </a:cubicBezTo>
                    <a:cubicBezTo>
                      <a:pt x="48" y="2235"/>
                      <a:pt x="80" y="2240"/>
                      <a:pt x="80" y="2257"/>
                    </a:cubicBezTo>
                    <a:cubicBezTo>
                      <a:pt x="80" y="2274"/>
                      <a:pt x="68" y="2301"/>
                      <a:pt x="81" y="2307"/>
                    </a:cubicBezTo>
                    <a:cubicBezTo>
                      <a:pt x="94" y="2314"/>
                      <a:pt x="104" y="2309"/>
                      <a:pt x="102" y="2319"/>
                    </a:cubicBezTo>
                    <a:cubicBezTo>
                      <a:pt x="100" y="2329"/>
                      <a:pt x="96" y="2349"/>
                      <a:pt x="106" y="2354"/>
                    </a:cubicBezTo>
                    <a:cubicBezTo>
                      <a:pt x="116" y="2358"/>
                      <a:pt x="132" y="2373"/>
                      <a:pt x="132" y="2373"/>
                    </a:cubicBezTo>
                    <a:cubicBezTo>
                      <a:pt x="102" y="2424"/>
                      <a:pt x="102" y="2424"/>
                      <a:pt x="102" y="2424"/>
                    </a:cubicBezTo>
                    <a:cubicBezTo>
                      <a:pt x="112" y="2436"/>
                      <a:pt x="112" y="2436"/>
                      <a:pt x="112" y="2436"/>
                    </a:cubicBezTo>
                    <a:cubicBezTo>
                      <a:pt x="112" y="2436"/>
                      <a:pt x="100" y="2463"/>
                      <a:pt x="104" y="2468"/>
                    </a:cubicBezTo>
                    <a:cubicBezTo>
                      <a:pt x="107" y="2473"/>
                      <a:pt x="125" y="2481"/>
                      <a:pt x="130" y="2480"/>
                    </a:cubicBezTo>
                    <a:cubicBezTo>
                      <a:pt x="134" y="2478"/>
                      <a:pt x="135" y="2461"/>
                      <a:pt x="143" y="2465"/>
                    </a:cubicBezTo>
                    <a:cubicBezTo>
                      <a:pt x="151" y="2470"/>
                      <a:pt x="163" y="2477"/>
                      <a:pt x="190" y="2478"/>
                    </a:cubicBezTo>
                    <a:cubicBezTo>
                      <a:pt x="218" y="2479"/>
                      <a:pt x="218" y="2461"/>
                      <a:pt x="218" y="2461"/>
                    </a:cubicBezTo>
                    <a:cubicBezTo>
                      <a:pt x="242" y="2501"/>
                      <a:pt x="242" y="2501"/>
                      <a:pt x="242" y="2501"/>
                    </a:cubicBezTo>
                    <a:cubicBezTo>
                      <a:pt x="242" y="2501"/>
                      <a:pt x="223" y="2503"/>
                      <a:pt x="223" y="2513"/>
                    </a:cubicBezTo>
                    <a:cubicBezTo>
                      <a:pt x="224" y="2523"/>
                      <a:pt x="224" y="2541"/>
                      <a:pt x="224" y="2541"/>
                    </a:cubicBezTo>
                    <a:cubicBezTo>
                      <a:pt x="224" y="2541"/>
                      <a:pt x="256" y="2523"/>
                      <a:pt x="268" y="2533"/>
                    </a:cubicBezTo>
                    <a:cubicBezTo>
                      <a:pt x="279" y="2544"/>
                      <a:pt x="307" y="2594"/>
                      <a:pt x="307" y="2594"/>
                    </a:cubicBezTo>
                    <a:cubicBezTo>
                      <a:pt x="307" y="2594"/>
                      <a:pt x="285" y="2609"/>
                      <a:pt x="297" y="2621"/>
                    </a:cubicBezTo>
                    <a:cubicBezTo>
                      <a:pt x="310" y="2632"/>
                      <a:pt x="327" y="2620"/>
                      <a:pt x="337" y="2633"/>
                    </a:cubicBezTo>
                    <a:cubicBezTo>
                      <a:pt x="346" y="2646"/>
                      <a:pt x="328" y="2667"/>
                      <a:pt x="330" y="2678"/>
                    </a:cubicBezTo>
                    <a:cubicBezTo>
                      <a:pt x="332" y="2688"/>
                      <a:pt x="354" y="2708"/>
                      <a:pt x="353" y="2711"/>
                    </a:cubicBezTo>
                    <a:cubicBezTo>
                      <a:pt x="353" y="2715"/>
                      <a:pt x="352" y="2723"/>
                      <a:pt x="352" y="2723"/>
                    </a:cubicBezTo>
                    <a:cubicBezTo>
                      <a:pt x="391" y="2736"/>
                      <a:pt x="391" y="2736"/>
                      <a:pt x="391" y="2736"/>
                    </a:cubicBezTo>
                    <a:cubicBezTo>
                      <a:pt x="391" y="2736"/>
                      <a:pt x="393" y="2774"/>
                      <a:pt x="386" y="2796"/>
                    </a:cubicBezTo>
                    <a:cubicBezTo>
                      <a:pt x="378" y="2817"/>
                      <a:pt x="377" y="2826"/>
                      <a:pt x="377" y="2828"/>
                    </a:cubicBezTo>
                    <a:cubicBezTo>
                      <a:pt x="377" y="2830"/>
                      <a:pt x="388" y="2845"/>
                      <a:pt x="386" y="2850"/>
                    </a:cubicBezTo>
                    <a:cubicBezTo>
                      <a:pt x="385" y="2855"/>
                      <a:pt x="379" y="2873"/>
                      <a:pt x="379" y="2873"/>
                    </a:cubicBezTo>
                    <a:cubicBezTo>
                      <a:pt x="379" y="2873"/>
                      <a:pt x="393" y="2888"/>
                      <a:pt x="391" y="2888"/>
                    </a:cubicBezTo>
                    <a:cubicBezTo>
                      <a:pt x="388" y="2888"/>
                      <a:pt x="371" y="2902"/>
                      <a:pt x="379" y="2911"/>
                    </a:cubicBezTo>
                    <a:cubicBezTo>
                      <a:pt x="387" y="2919"/>
                      <a:pt x="410" y="2938"/>
                      <a:pt x="421" y="2938"/>
                    </a:cubicBezTo>
                    <a:cubicBezTo>
                      <a:pt x="431" y="2938"/>
                      <a:pt x="451" y="2923"/>
                      <a:pt x="451" y="2923"/>
                    </a:cubicBezTo>
                    <a:cubicBezTo>
                      <a:pt x="451" y="2923"/>
                      <a:pt x="444" y="2906"/>
                      <a:pt x="452" y="2905"/>
                    </a:cubicBezTo>
                    <a:cubicBezTo>
                      <a:pt x="459" y="2904"/>
                      <a:pt x="502" y="2902"/>
                      <a:pt x="506" y="2889"/>
                    </a:cubicBezTo>
                    <a:cubicBezTo>
                      <a:pt x="510" y="2876"/>
                      <a:pt x="515" y="2862"/>
                      <a:pt x="519" y="2861"/>
                    </a:cubicBezTo>
                    <a:cubicBezTo>
                      <a:pt x="523" y="2860"/>
                      <a:pt x="537" y="2875"/>
                      <a:pt x="537" y="2875"/>
                    </a:cubicBezTo>
                    <a:cubicBezTo>
                      <a:pt x="537" y="2875"/>
                      <a:pt x="550" y="2910"/>
                      <a:pt x="551" y="2907"/>
                    </a:cubicBezTo>
                    <a:cubicBezTo>
                      <a:pt x="553" y="2904"/>
                      <a:pt x="546" y="2887"/>
                      <a:pt x="562" y="2880"/>
                    </a:cubicBezTo>
                    <a:cubicBezTo>
                      <a:pt x="578" y="2873"/>
                      <a:pt x="586" y="2866"/>
                      <a:pt x="585" y="2864"/>
                    </a:cubicBezTo>
                    <a:cubicBezTo>
                      <a:pt x="584" y="2862"/>
                      <a:pt x="568" y="2842"/>
                      <a:pt x="577" y="2832"/>
                    </a:cubicBezTo>
                    <a:cubicBezTo>
                      <a:pt x="586" y="2822"/>
                      <a:pt x="599" y="2808"/>
                      <a:pt x="600" y="2802"/>
                    </a:cubicBezTo>
                    <a:cubicBezTo>
                      <a:pt x="601" y="2797"/>
                      <a:pt x="610" y="2784"/>
                      <a:pt x="609" y="2781"/>
                    </a:cubicBezTo>
                    <a:cubicBezTo>
                      <a:pt x="609" y="2778"/>
                      <a:pt x="598" y="2769"/>
                      <a:pt x="605" y="2763"/>
                    </a:cubicBezTo>
                    <a:cubicBezTo>
                      <a:pt x="612" y="2757"/>
                      <a:pt x="615" y="2759"/>
                      <a:pt x="616" y="2756"/>
                    </a:cubicBezTo>
                    <a:cubicBezTo>
                      <a:pt x="616" y="2753"/>
                      <a:pt x="625" y="2716"/>
                      <a:pt x="644" y="2714"/>
                    </a:cubicBezTo>
                    <a:cubicBezTo>
                      <a:pt x="662" y="2712"/>
                      <a:pt x="728" y="2734"/>
                      <a:pt x="728" y="2734"/>
                    </a:cubicBezTo>
                    <a:cubicBezTo>
                      <a:pt x="730" y="2749"/>
                      <a:pt x="730" y="2749"/>
                      <a:pt x="730" y="2749"/>
                    </a:cubicBezTo>
                    <a:cubicBezTo>
                      <a:pt x="730" y="2749"/>
                      <a:pt x="741" y="2754"/>
                      <a:pt x="740" y="2756"/>
                    </a:cubicBezTo>
                    <a:cubicBezTo>
                      <a:pt x="738" y="2759"/>
                      <a:pt x="745" y="2784"/>
                      <a:pt x="751" y="2782"/>
                    </a:cubicBezTo>
                    <a:cubicBezTo>
                      <a:pt x="756" y="2779"/>
                      <a:pt x="790" y="2750"/>
                      <a:pt x="790" y="2750"/>
                    </a:cubicBezTo>
                    <a:cubicBezTo>
                      <a:pt x="790" y="2750"/>
                      <a:pt x="829" y="2766"/>
                      <a:pt x="829" y="2769"/>
                    </a:cubicBezTo>
                    <a:cubicBezTo>
                      <a:pt x="829" y="2771"/>
                      <a:pt x="829" y="2788"/>
                      <a:pt x="829" y="2788"/>
                    </a:cubicBezTo>
                    <a:cubicBezTo>
                      <a:pt x="841" y="2790"/>
                      <a:pt x="841" y="2790"/>
                      <a:pt x="841" y="2790"/>
                    </a:cubicBezTo>
                    <a:cubicBezTo>
                      <a:pt x="855" y="2827"/>
                      <a:pt x="855" y="2827"/>
                      <a:pt x="855" y="2827"/>
                    </a:cubicBezTo>
                    <a:cubicBezTo>
                      <a:pt x="872" y="2832"/>
                      <a:pt x="872" y="2832"/>
                      <a:pt x="872" y="2832"/>
                    </a:cubicBezTo>
                    <a:cubicBezTo>
                      <a:pt x="872" y="2832"/>
                      <a:pt x="888" y="2848"/>
                      <a:pt x="891" y="2868"/>
                    </a:cubicBezTo>
                    <a:cubicBezTo>
                      <a:pt x="894" y="2888"/>
                      <a:pt x="907" y="2913"/>
                      <a:pt x="909" y="2913"/>
                    </a:cubicBezTo>
                    <a:cubicBezTo>
                      <a:pt x="911" y="2913"/>
                      <a:pt x="921" y="2906"/>
                      <a:pt x="921" y="2906"/>
                    </a:cubicBezTo>
                    <a:cubicBezTo>
                      <a:pt x="951" y="2950"/>
                      <a:pt x="951" y="2950"/>
                      <a:pt x="951" y="2950"/>
                    </a:cubicBezTo>
                    <a:cubicBezTo>
                      <a:pt x="951" y="2950"/>
                      <a:pt x="959" y="2945"/>
                      <a:pt x="967" y="2962"/>
                    </a:cubicBezTo>
                    <a:cubicBezTo>
                      <a:pt x="975" y="2979"/>
                      <a:pt x="1025" y="2994"/>
                      <a:pt x="1025" y="2994"/>
                    </a:cubicBezTo>
                    <a:cubicBezTo>
                      <a:pt x="1025" y="2994"/>
                      <a:pt x="1006" y="3008"/>
                      <a:pt x="1009" y="3015"/>
                    </a:cubicBezTo>
                    <a:cubicBezTo>
                      <a:pt x="1012" y="3022"/>
                      <a:pt x="1027" y="3035"/>
                      <a:pt x="1027" y="3035"/>
                    </a:cubicBezTo>
                    <a:cubicBezTo>
                      <a:pt x="1027" y="3035"/>
                      <a:pt x="1060" y="2989"/>
                      <a:pt x="1071" y="3002"/>
                    </a:cubicBezTo>
                    <a:cubicBezTo>
                      <a:pt x="1082" y="3016"/>
                      <a:pt x="1088" y="3038"/>
                      <a:pt x="1094" y="3038"/>
                    </a:cubicBezTo>
                    <a:cubicBezTo>
                      <a:pt x="1100" y="3038"/>
                      <a:pt x="1116" y="3022"/>
                      <a:pt x="1116" y="3022"/>
                    </a:cubicBezTo>
                    <a:cubicBezTo>
                      <a:pt x="1116" y="3022"/>
                      <a:pt x="1153" y="3058"/>
                      <a:pt x="1147" y="3076"/>
                    </a:cubicBezTo>
                    <a:cubicBezTo>
                      <a:pt x="1141" y="3093"/>
                      <a:pt x="1141" y="3096"/>
                      <a:pt x="1141" y="3096"/>
                    </a:cubicBezTo>
                    <a:cubicBezTo>
                      <a:pt x="1141" y="3096"/>
                      <a:pt x="1177" y="3112"/>
                      <a:pt x="1177" y="3114"/>
                    </a:cubicBezTo>
                    <a:cubicBezTo>
                      <a:pt x="1176" y="3116"/>
                      <a:pt x="1158" y="3131"/>
                      <a:pt x="1158" y="3134"/>
                    </a:cubicBezTo>
                    <a:cubicBezTo>
                      <a:pt x="1158" y="3136"/>
                      <a:pt x="1172" y="3150"/>
                      <a:pt x="1172" y="3150"/>
                    </a:cubicBezTo>
                    <a:cubicBezTo>
                      <a:pt x="1172" y="3150"/>
                      <a:pt x="1176" y="3167"/>
                      <a:pt x="1179" y="3167"/>
                    </a:cubicBezTo>
                    <a:cubicBezTo>
                      <a:pt x="1181" y="3167"/>
                      <a:pt x="1205" y="3191"/>
                      <a:pt x="1222" y="3208"/>
                    </a:cubicBezTo>
                    <a:cubicBezTo>
                      <a:pt x="1231" y="3201"/>
                      <a:pt x="1238" y="3196"/>
                      <a:pt x="1243" y="3192"/>
                    </a:cubicBezTo>
                    <a:cubicBezTo>
                      <a:pt x="1260" y="3179"/>
                      <a:pt x="1293" y="3154"/>
                      <a:pt x="1316" y="3151"/>
                    </a:cubicBezTo>
                    <a:cubicBezTo>
                      <a:pt x="1339" y="3148"/>
                      <a:pt x="1356" y="3161"/>
                      <a:pt x="1356" y="3161"/>
                    </a:cubicBezTo>
                    <a:cubicBezTo>
                      <a:pt x="1356" y="3161"/>
                      <a:pt x="1395" y="3143"/>
                      <a:pt x="1430" y="3147"/>
                    </a:cubicBezTo>
                    <a:cubicBezTo>
                      <a:pt x="1465" y="3151"/>
                      <a:pt x="1495" y="3185"/>
                      <a:pt x="1515" y="3204"/>
                    </a:cubicBezTo>
                    <a:cubicBezTo>
                      <a:pt x="1534" y="3223"/>
                      <a:pt x="1558" y="3252"/>
                      <a:pt x="1581" y="3268"/>
                    </a:cubicBezTo>
                    <a:cubicBezTo>
                      <a:pt x="1605" y="3285"/>
                      <a:pt x="1641" y="3314"/>
                      <a:pt x="1653" y="3324"/>
                    </a:cubicBezTo>
                    <a:cubicBezTo>
                      <a:pt x="1664" y="3333"/>
                      <a:pt x="1667" y="3342"/>
                      <a:pt x="1688" y="3365"/>
                    </a:cubicBezTo>
                    <a:cubicBezTo>
                      <a:pt x="1709" y="3388"/>
                      <a:pt x="1745" y="3335"/>
                      <a:pt x="1749" y="3334"/>
                    </a:cubicBezTo>
                    <a:cubicBezTo>
                      <a:pt x="1753" y="3333"/>
                      <a:pt x="1763" y="3339"/>
                      <a:pt x="1777" y="3342"/>
                    </a:cubicBezTo>
                    <a:cubicBezTo>
                      <a:pt x="1791" y="3345"/>
                      <a:pt x="1799" y="3324"/>
                      <a:pt x="1805" y="3324"/>
                    </a:cubicBezTo>
                    <a:cubicBezTo>
                      <a:pt x="1811" y="3323"/>
                      <a:pt x="1839" y="3340"/>
                      <a:pt x="1856" y="3348"/>
                    </a:cubicBezTo>
                    <a:cubicBezTo>
                      <a:pt x="1873" y="3356"/>
                      <a:pt x="1888" y="3322"/>
                      <a:pt x="1888" y="3322"/>
                    </a:cubicBezTo>
                    <a:cubicBezTo>
                      <a:pt x="1893" y="3334"/>
                      <a:pt x="1893" y="3334"/>
                      <a:pt x="1893" y="3334"/>
                    </a:cubicBezTo>
                    <a:cubicBezTo>
                      <a:pt x="1896" y="3345"/>
                      <a:pt x="1896" y="3345"/>
                      <a:pt x="1896" y="3345"/>
                    </a:cubicBezTo>
                    <a:cubicBezTo>
                      <a:pt x="1899" y="3356"/>
                      <a:pt x="1928" y="3369"/>
                      <a:pt x="1928" y="3369"/>
                    </a:cubicBezTo>
                    <a:cubicBezTo>
                      <a:pt x="1928" y="3369"/>
                      <a:pt x="1931" y="3392"/>
                      <a:pt x="1933" y="3394"/>
                    </a:cubicBezTo>
                    <a:cubicBezTo>
                      <a:pt x="1936" y="3396"/>
                      <a:pt x="1971" y="3409"/>
                      <a:pt x="1971" y="3409"/>
                    </a:cubicBezTo>
                    <a:cubicBezTo>
                      <a:pt x="2053" y="3356"/>
                      <a:pt x="2053" y="3356"/>
                      <a:pt x="2053" y="3356"/>
                    </a:cubicBezTo>
                    <a:cubicBezTo>
                      <a:pt x="2053" y="3356"/>
                      <a:pt x="2051" y="3338"/>
                      <a:pt x="2053" y="3322"/>
                    </a:cubicBezTo>
                    <a:cubicBezTo>
                      <a:pt x="2054" y="3306"/>
                      <a:pt x="2087" y="3292"/>
                      <a:pt x="2087" y="3292"/>
                    </a:cubicBezTo>
                    <a:cubicBezTo>
                      <a:pt x="2087" y="3292"/>
                      <a:pt x="2121" y="3231"/>
                      <a:pt x="2133" y="3228"/>
                    </a:cubicBezTo>
                    <a:cubicBezTo>
                      <a:pt x="2144" y="3226"/>
                      <a:pt x="2142" y="3258"/>
                      <a:pt x="2144" y="3261"/>
                    </a:cubicBezTo>
                    <a:cubicBezTo>
                      <a:pt x="2146" y="3264"/>
                      <a:pt x="2168" y="3277"/>
                      <a:pt x="2172" y="3285"/>
                    </a:cubicBezTo>
                    <a:cubicBezTo>
                      <a:pt x="2176" y="3293"/>
                      <a:pt x="2161" y="3310"/>
                      <a:pt x="2158" y="3316"/>
                    </a:cubicBezTo>
                    <a:cubicBezTo>
                      <a:pt x="2155" y="3322"/>
                      <a:pt x="2176" y="3347"/>
                      <a:pt x="2182" y="3357"/>
                    </a:cubicBezTo>
                    <a:cubicBezTo>
                      <a:pt x="2188" y="3367"/>
                      <a:pt x="2183" y="3383"/>
                      <a:pt x="2190" y="3396"/>
                    </a:cubicBezTo>
                    <a:cubicBezTo>
                      <a:pt x="2197" y="3408"/>
                      <a:pt x="2205" y="3421"/>
                      <a:pt x="2207" y="3423"/>
                    </a:cubicBezTo>
                    <a:cubicBezTo>
                      <a:pt x="2208" y="3425"/>
                      <a:pt x="2202" y="3462"/>
                      <a:pt x="2203" y="3465"/>
                    </a:cubicBezTo>
                    <a:cubicBezTo>
                      <a:pt x="2203" y="3468"/>
                      <a:pt x="2212" y="3478"/>
                      <a:pt x="2217" y="3484"/>
                    </a:cubicBezTo>
                    <a:cubicBezTo>
                      <a:pt x="2221" y="3490"/>
                      <a:pt x="2204" y="3506"/>
                      <a:pt x="2203" y="3510"/>
                    </a:cubicBezTo>
                    <a:cubicBezTo>
                      <a:pt x="2203" y="3515"/>
                      <a:pt x="2219" y="3528"/>
                      <a:pt x="2225" y="3536"/>
                    </a:cubicBezTo>
                    <a:cubicBezTo>
                      <a:pt x="2231" y="3545"/>
                      <a:pt x="2149" y="3570"/>
                      <a:pt x="2149" y="3570"/>
                    </a:cubicBezTo>
                    <a:cubicBezTo>
                      <a:pt x="2141" y="3616"/>
                      <a:pt x="2141" y="3616"/>
                      <a:pt x="2141" y="3616"/>
                    </a:cubicBezTo>
                    <a:cubicBezTo>
                      <a:pt x="2117" y="3639"/>
                      <a:pt x="2117" y="3639"/>
                      <a:pt x="2117" y="3639"/>
                    </a:cubicBezTo>
                    <a:cubicBezTo>
                      <a:pt x="2117" y="3639"/>
                      <a:pt x="2137" y="3662"/>
                      <a:pt x="2167" y="3678"/>
                    </a:cubicBezTo>
                    <a:cubicBezTo>
                      <a:pt x="2198" y="3694"/>
                      <a:pt x="2185" y="3714"/>
                      <a:pt x="2193" y="3728"/>
                    </a:cubicBezTo>
                    <a:cubicBezTo>
                      <a:pt x="2201" y="3742"/>
                      <a:pt x="2222" y="3754"/>
                      <a:pt x="2222" y="3754"/>
                    </a:cubicBezTo>
                    <a:cubicBezTo>
                      <a:pt x="2222" y="3754"/>
                      <a:pt x="2234" y="3796"/>
                      <a:pt x="2234" y="3798"/>
                    </a:cubicBezTo>
                    <a:cubicBezTo>
                      <a:pt x="2234" y="3800"/>
                      <a:pt x="2198" y="3828"/>
                      <a:pt x="2198" y="3828"/>
                    </a:cubicBezTo>
                    <a:cubicBezTo>
                      <a:pt x="2198" y="3828"/>
                      <a:pt x="2237" y="3856"/>
                      <a:pt x="2239" y="3856"/>
                    </a:cubicBezTo>
                    <a:cubicBezTo>
                      <a:pt x="2241" y="3856"/>
                      <a:pt x="2240" y="3844"/>
                      <a:pt x="2240" y="3844"/>
                    </a:cubicBezTo>
                    <a:cubicBezTo>
                      <a:pt x="2228" y="3830"/>
                      <a:pt x="2228" y="3830"/>
                      <a:pt x="2228" y="3830"/>
                    </a:cubicBezTo>
                    <a:cubicBezTo>
                      <a:pt x="2249" y="3812"/>
                      <a:pt x="2249" y="3812"/>
                      <a:pt x="2249" y="3812"/>
                    </a:cubicBezTo>
                    <a:cubicBezTo>
                      <a:pt x="2253" y="3736"/>
                      <a:pt x="2253" y="3736"/>
                      <a:pt x="2253" y="3736"/>
                    </a:cubicBezTo>
                    <a:cubicBezTo>
                      <a:pt x="2253" y="3736"/>
                      <a:pt x="2270" y="3760"/>
                      <a:pt x="2271" y="3762"/>
                    </a:cubicBezTo>
                    <a:cubicBezTo>
                      <a:pt x="2271" y="3765"/>
                      <a:pt x="2267" y="3724"/>
                      <a:pt x="2281" y="3721"/>
                    </a:cubicBezTo>
                    <a:cubicBezTo>
                      <a:pt x="2295" y="3718"/>
                      <a:pt x="2298" y="3748"/>
                      <a:pt x="2299" y="3752"/>
                    </a:cubicBezTo>
                    <a:cubicBezTo>
                      <a:pt x="2301" y="3756"/>
                      <a:pt x="2325" y="3736"/>
                      <a:pt x="2334" y="3733"/>
                    </a:cubicBezTo>
                    <a:cubicBezTo>
                      <a:pt x="2343" y="3730"/>
                      <a:pt x="2355" y="3733"/>
                      <a:pt x="2355" y="3733"/>
                    </a:cubicBezTo>
                    <a:cubicBezTo>
                      <a:pt x="2355" y="3733"/>
                      <a:pt x="2367" y="3716"/>
                      <a:pt x="2373" y="3710"/>
                    </a:cubicBezTo>
                    <a:cubicBezTo>
                      <a:pt x="2380" y="3704"/>
                      <a:pt x="2399" y="3656"/>
                      <a:pt x="2405" y="3648"/>
                    </a:cubicBezTo>
                    <a:cubicBezTo>
                      <a:pt x="2412" y="3640"/>
                      <a:pt x="2431" y="3574"/>
                      <a:pt x="2431" y="3574"/>
                    </a:cubicBezTo>
                    <a:cubicBezTo>
                      <a:pt x="2431" y="3574"/>
                      <a:pt x="2432" y="3346"/>
                      <a:pt x="2432" y="3309"/>
                    </a:cubicBezTo>
                    <a:cubicBezTo>
                      <a:pt x="2432" y="3272"/>
                      <a:pt x="2421" y="3206"/>
                      <a:pt x="2411" y="3191"/>
                    </a:cubicBezTo>
                    <a:cubicBezTo>
                      <a:pt x="2401" y="3176"/>
                      <a:pt x="2399" y="3120"/>
                      <a:pt x="2397" y="3106"/>
                    </a:cubicBezTo>
                    <a:cubicBezTo>
                      <a:pt x="2396" y="3092"/>
                      <a:pt x="2399" y="2998"/>
                      <a:pt x="2399" y="2998"/>
                    </a:cubicBezTo>
                    <a:cubicBezTo>
                      <a:pt x="2333" y="2887"/>
                      <a:pt x="2333" y="2887"/>
                      <a:pt x="2333" y="2887"/>
                    </a:cubicBezTo>
                    <a:cubicBezTo>
                      <a:pt x="2321" y="2885"/>
                      <a:pt x="2321" y="2885"/>
                      <a:pt x="2321" y="2885"/>
                    </a:cubicBezTo>
                    <a:cubicBezTo>
                      <a:pt x="2313" y="2860"/>
                      <a:pt x="2313" y="2860"/>
                      <a:pt x="2313" y="2860"/>
                    </a:cubicBezTo>
                    <a:cubicBezTo>
                      <a:pt x="2263" y="2814"/>
                      <a:pt x="2263" y="2814"/>
                      <a:pt x="2263" y="2814"/>
                    </a:cubicBezTo>
                    <a:cubicBezTo>
                      <a:pt x="2263" y="2814"/>
                      <a:pt x="2259" y="2788"/>
                      <a:pt x="2251" y="2780"/>
                    </a:cubicBezTo>
                    <a:cubicBezTo>
                      <a:pt x="2244" y="2772"/>
                      <a:pt x="2231" y="2744"/>
                      <a:pt x="2231" y="2744"/>
                    </a:cubicBezTo>
                    <a:cubicBezTo>
                      <a:pt x="2236" y="2699"/>
                      <a:pt x="2236" y="2699"/>
                      <a:pt x="2236" y="2699"/>
                    </a:cubicBezTo>
                    <a:cubicBezTo>
                      <a:pt x="2219" y="2678"/>
                      <a:pt x="2219" y="2678"/>
                      <a:pt x="2219" y="2678"/>
                    </a:cubicBezTo>
                    <a:cubicBezTo>
                      <a:pt x="2195" y="2677"/>
                      <a:pt x="2195" y="2677"/>
                      <a:pt x="2195" y="2677"/>
                    </a:cubicBezTo>
                    <a:cubicBezTo>
                      <a:pt x="2195" y="2677"/>
                      <a:pt x="2181" y="2651"/>
                      <a:pt x="2171" y="2642"/>
                    </a:cubicBezTo>
                    <a:cubicBezTo>
                      <a:pt x="2161" y="2632"/>
                      <a:pt x="2132" y="2634"/>
                      <a:pt x="2132" y="2634"/>
                    </a:cubicBezTo>
                    <a:cubicBezTo>
                      <a:pt x="2132" y="2634"/>
                      <a:pt x="2149" y="2628"/>
                      <a:pt x="2151" y="2619"/>
                    </a:cubicBezTo>
                    <a:cubicBezTo>
                      <a:pt x="2152" y="2610"/>
                      <a:pt x="2151" y="2600"/>
                      <a:pt x="2151" y="2600"/>
                    </a:cubicBezTo>
                    <a:cubicBezTo>
                      <a:pt x="2151" y="2600"/>
                      <a:pt x="2125" y="2600"/>
                      <a:pt x="2104" y="2600"/>
                    </a:cubicBezTo>
                    <a:cubicBezTo>
                      <a:pt x="2083" y="2600"/>
                      <a:pt x="2051" y="2588"/>
                      <a:pt x="2033" y="2588"/>
                    </a:cubicBezTo>
                    <a:cubicBezTo>
                      <a:pt x="2016" y="2588"/>
                      <a:pt x="2007" y="2600"/>
                      <a:pt x="1999" y="2610"/>
                    </a:cubicBezTo>
                    <a:cubicBezTo>
                      <a:pt x="1990" y="2620"/>
                      <a:pt x="1967" y="2624"/>
                      <a:pt x="1967" y="2624"/>
                    </a:cubicBezTo>
                    <a:cubicBezTo>
                      <a:pt x="1967" y="2624"/>
                      <a:pt x="1998" y="2684"/>
                      <a:pt x="1997" y="2694"/>
                    </a:cubicBezTo>
                    <a:cubicBezTo>
                      <a:pt x="1995" y="2704"/>
                      <a:pt x="1979" y="2672"/>
                      <a:pt x="1979" y="2672"/>
                    </a:cubicBezTo>
                    <a:cubicBezTo>
                      <a:pt x="1979" y="2672"/>
                      <a:pt x="1961" y="2727"/>
                      <a:pt x="1949" y="2726"/>
                    </a:cubicBezTo>
                    <a:cubicBezTo>
                      <a:pt x="1938" y="2726"/>
                      <a:pt x="1944" y="2681"/>
                      <a:pt x="1944" y="2681"/>
                    </a:cubicBezTo>
                    <a:cubicBezTo>
                      <a:pt x="1927" y="2697"/>
                      <a:pt x="1927" y="2697"/>
                      <a:pt x="1927" y="2697"/>
                    </a:cubicBezTo>
                    <a:cubicBezTo>
                      <a:pt x="1927" y="2697"/>
                      <a:pt x="1916" y="2730"/>
                      <a:pt x="1910" y="2730"/>
                    </a:cubicBezTo>
                    <a:cubicBezTo>
                      <a:pt x="1904" y="2730"/>
                      <a:pt x="1895" y="2706"/>
                      <a:pt x="1895" y="2706"/>
                    </a:cubicBezTo>
                    <a:cubicBezTo>
                      <a:pt x="1867" y="2668"/>
                      <a:pt x="1867" y="2668"/>
                      <a:pt x="1867" y="2668"/>
                    </a:cubicBezTo>
                    <a:cubicBezTo>
                      <a:pt x="1867" y="2668"/>
                      <a:pt x="1803" y="2711"/>
                      <a:pt x="1788" y="2711"/>
                    </a:cubicBezTo>
                    <a:cubicBezTo>
                      <a:pt x="1773" y="2711"/>
                      <a:pt x="1787" y="2650"/>
                      <a:pt x="1795" y="2640"/>
                    </a:cubicBezTo>
                    <a:cubicBezTo>
                      <a:pt x="1803" y="2630"/>
                      <a:pt x="1792" y="2589"/>
                      <a:pt x="1797" y="2575"/>
                    </a:cubicBezTo>
                    <a:cubicBezTo>
                      <a:pt x="1803" y="2561"/>
                      <a:pt x="1806" y="2531"/>
                      <a:pt x="1812" y="2507"/>
                    </a:cubicBezTo>
                    <a:cubicBezTo>
                      <a:pt x="1818" y="2483"/>
                      <a:pt x="1803" y="2398"/>
                      <a:pt x="1810" y="2378"/>
                    </a:cubicBezTo>
                    <a:cubicBezTo>
                      <a:pt x="1817" y="2358"/>
                      <a:pt x="1818" y="2306"/>
                      <a:pt x="1818" y="2306"/>
                    </a:cubicBezTo>
                    <a:cubicBezTo>
                      <a:pt x="1818" y="2306"/>
                      <a:pt x="1805" y="2272"/>
                      <a:pt x="1799" y="2256"/>
                    </a:cubicBezTo>
                    <a:cubicBezTo>
                      <a:pt x="1794" y="2240"/>
                      <a:pt x="1811" y="2221"/>
                      <a:pt x="1813" y="2201"/>
                    </a:cubicBezTo>
                    <a:cubicBezTo>
                      <a:pt x="1815" y="2181"/>
                      <a:pt x="1807" y="2150"/>
                      <a:pt x="1807" y="2127"/>
                    </a:cubicBezTo>
                    <a:cubicBezTo>
                      <a:pt x="1807" y="2104"/>
                      <a:pt x="1820" y="2103"/>
                      <a:pt x="1830" y="2098"/>
                    </a:cubicBezTo>
                    <a:cubicBezTo>
                      <a:pt x="1840" y="2094"/>
                      <a:pt x="1856" y="2065"/>
                      <a:pt x="1871" y="2053"/>
                    </a:cubicBezTo>
                    <a:cubicBezTo>
                      <a:pt x="1885" y="2041"/>
                      <a:pt x="1901" y="2022"/>
                      <a:pt x="1901" y="2022"/>
                    </a:cubicBezTo>
                    <a:cubicBezTo>
                      <a:pt x="1901" y="2022"/>
                      <a:pt x="1930" y="2015"/>
                      <a:pt x="1941" y="2010"/>
                    </a:cubicBezTo>
                    <a:cubicBezTo>
                      <a:pt x="1953" y="2004"/>
                      <a:pt x="1937" y="2004"/>
                      <a:pt x="1933" y="1984"/>
                    </a:cubicBezTo>
                    <a:cubicBezTo>
                      <a:pt x="1930" y="1964"/>
                      <a:pt x="1955" y="1977"/>
                      <a:pt x="1955" y="1977"/>
                    </a:cubicBezTo>
                    <a:cubicBezTo>
                      <a:pt x="1955" y="1962"/>
                      <a:pt x="1955" y="1962"/>
                      <a:pt x="1955" y="1962"/>
                    </a:cubicBezTo>
                    <a:cubicBezTo>
                      <a:pt x="1955" y="1962"/>
                      <a:pt x="1969" y="1964"/>
                      <a:pt x="1982" y="1952"/>
                    </a:cubicBezTo>
                    <a:cubicBezTo>
                      <a:pt x="1995" y="1941"/>
                      <a:pt x="1985" y="1930"/>
                      <a:pt x="1990" y="1922"/>
                    </a:cubicBezTo>
                    <a:cubicBezTo>
                      <a:pt x="1995" y="1914"/>
                      <a:pt x="2005" y="1924"/>
                      <a:pt x="2013" y="1923"/>
                    </a:cubicBezTo>
                    <a:cubicBezTo>
                      <a:pt x="2020" y="1922"/>
                      <a:pt x="2023" y="1906"/>
                      <a:pt x="2023" y="1906"/>
                    </a:cubicBezTo>
                    <a:cubicBezTo>
                      <a:pt x="2005" y="1902"/>
                      <a:pt x="2005" y="1902"/>
                      <a:pt x="2005" y="1902"/>
                    </a:cubicBezTo>
                    <a:cubicBezTo>
                      <a:pt x="2012" y="1884"/>
                      <a:pt x="2012" y="1884"/>
                      <a:pt x="2012" y="1884"/>
                    </a:cubicBezTo>
                    <a:cubicBezTo>
                      <a:pt x="2012" y="1884"/>
                      <a:pt x="2005" y="1876"/>
                      <a:pt x="2005" y="1854"/>
                    </a:cubicBezTo>
                    <a:cubicBezTo>
                      <a:pt x="2006" y="1831"/>
                      <a:pt x="2019" y="1842"/>
                      <a:pt x="2039" y="1834"/>
                    </a:cubicBezTo>
                    <a:cubicBezTo>
                      <a:pt x="2059" y="1825"/>
                      <a:pt x="2075" y="1806"/>
                      <a:pt x="2087" y="1794"/>
                    </a:cubicBezTo>
                    <a:cubicBezTo>
                      <a:pt x="2099" y="1782"/>
                      <a:pt x="2104" y="1801"/>
                      <a:pt x="2119" y="1802"/>
                    </a:cubicBezTo>
                    <a:cubicBezTo>
                      <a:pt x="2133" y="1802"/>
                      <a:pt x="2131" y="1782"/>
                      <a:pt x="2141" y="1786"/>
                    </a:cubicBezTo>
                    <a:cubicBezTo>
                      <a:pt x="2150" y="1791"/>
                      <a:pt x="2125" y="1810"/>
                      <a:pt x="2118" y="1825"/>
                    </a:cubicBezTo>
                    <a:cubicBezTo>
                      <a:pt x="2111" y="1840"/>
                      <a:pt x="2127" y="1847"/>
                      <a:pt x="2139" y="1838"/>
                    </a:cubicBezTo>
                    <a:cubicBezTo>
                      <a:pt x="2152" y="1830"/>
                      <a:pt x="2146" y="1810"/>
                      <a:pt x="2150" y="1798"/>
                    </a:cubicBezTo>
                    <a:cubicBezTo>
                      <a:pt x="2154" y="1785"/>
                      <a:pt x="2170" y="1790"/>
                      <a:pt x="2170" y="1790"/>
                    </a:cubicBezTo>
                    <a:cubicBezTo>
                      <a:pt x="2173" y="1731"/>
                      <a:pt x="2173" y="1731"/>
                      <a:pt x="2173" y="1731"/>
                    </a:cubicBezTo>
                    <a:cubicBezTo>
                      <a:pt x="2173" y="1731"/>
                      <a:pt x="2205" y="1731"/>
                      <a:pt x="2208" y="1725"/>
                    </a:cubicBezTo>
                    <a:cubicBezTo>
                      <a:pt x="2211" y="1719"/>
                      <a:pt x="2199" y="1705"/>
                      <a:pt x="2199" y="1705"/>
                    </a:cubicBezTo>
                    <a:cubicBezTo>
                      <a:pt x="2199" y="1705"/>
                      <a:pt x="2201" y="1702"/>
                      <a:pt x="2204" y="1702"/>
                    </a:cubicBezTo>
                    <a:cubicBezTo>
                      <a:pt x="2207" y="1702"/>
                      <a:pt x="2227" y="1690"/>
                      <a:pt x="2226" y="1670"/>
                    </a:cubicBezTo>
                    <a:cubicBezTo>
                      <a:pt x="2225" y="1649"/>
                      <a:pt x="2203" y="1664"/>
                      <a:pt x="2195" y="1669"/>
                    </a:cubicBezTo>
                    <a:cubicBezTo>
                      <a:pt x="2186" y="1674"/>
                      <a:pt x="2179" y="1699"/>
                      <a:pt x="2179" y="1699"/>
                    </a:cubicBezTo>
                    <a:cubicBezTo>
                      <a:pt x="2168" y="1684"/>
                      <a:pt x="2168" y="1684"/>
                      <a:pt x="2168" y="1684"/>
                    </a:cubicBezTo>
                    <a:cubicBezTo>
                      <a:pt x="2149" y="1674"/>
                      <a:pt x="2149" y="1674"/>
                      <a:pt x="2149" y="1674"/>
                    </a:cubicBezTo>
                    <a:cubicBezTo>
                      <a:pt x="2149" y="1674"/>
                      <a:pt x="2155" y="1670"/>
                      <a:pt x="2155" y="1664"/>
                    </a:cubicBezTo>
                    <a:cubicBezTo>
                      <a:pt x="2155" y="1657"/>
                      <a:pt x="2134" y="1634"/>
                      <a:pt x="2134" y="1634"/>
                    </a:cubicBezTo>
                    <a:cubicBezTo>
                      <a:pt x="2129" y="1559"/>
                      <a:pt x="2129" y="1559"/>
                      <a:pt x="2129" y="1559"/>
                    </a:cubicBezTo>
                    <a:cubicBezTo>
                      <a:pt x="2129" y="1559"/>
                      <a:pt x="2133" y="1556"/>
                      <a:pt x="2120" y="1548"/>
                    </a:cubicBezTo>
                    <a:cubicBezTo>
                      <a:pt x="2107" y="1541"/>
                      <a:pt x="2109" y="1502"/>
                      <a:pt x="2109" y="1502"/>
                    </a:cubicBezTo>
                    <a:cubicBezTo>
                      <a:pt x="2109" y="1502"/>
                      <a:pt x="2113" y="1505"/>
                      <a:pt x="2095" y="1492"/>
                    </a:cubicBezTo>
                    <a:cubicBezTo>
                      <a:pt x="2077" y="1478"/>
                      <a:pt x="2091" y="1440"/>
                      <a:pt x="2091" y="1440"/>
                    </a:cubicBezTo>
                    <a:cubicBezTo>
                      <a:pt x="2108" y="1425"/>
                      <a:pt x="2108" y="1425"/>
                      <a:pt x="2108" y="1425"/>
                    </a:cubicBezTo>
                    <a:cubicBezTo>
                      <a:pt x="2105" y="1404"/>
                      <a:pt x="2105" y="1404"/>
                      <a:pt x="2105" y="1404"/>
                    </a:cubicBezTo>
                    <a:cubicBezTo>
                      <a:pt x="2119" y="1395"/>
                      <a:pt x="2119" y="1395"/>
                      <a:pt x="2119" y="1395"/>
                    </a:cubicBezTo>
                    <a:cubicBezTo>
                      <a:pt x="2123" y="1368"/>
                      <a:pt x="2123" y="1368"/>
                      <a:pt x="2123" y="1368"/>
                    </a:cubicBezTo>
                    <a:cubicBezTo>
                      <a:pt x="2154" y="1366"/>
                      <a:pt x="2154" y="1366"/>
                      <a:pt x="2154" y="1366"/>
                    </a:cubicBezTo>
                    <a:cubicBezTo>
                      <a:pt x="2149" y="1324"/>
                      <a:pt x="2149" y="1324"/>
                      <a:pt x="2149" y="1324"/>
                    </a:cubicBezTo>
                    <a:cubicBezTo>
                      <a:pt x="2149" y="1324"/>
                      <a:pt x="2172" y="1348"/>
                      <a:pt x="2179" y="1361"/>
                    </a:cubicBezTo>
                    <a:cubicBezTo>
                      <a:pt x="2185" y="1374"/>
                      <a:pt x="2210" y="1390"/>
                      <a:pt x="2210" y="1390"/>
                    </a:cubicBezTo>
                    <a:cubicBezTo>
                      <a:pt x="2224" y="1373"/>
                      <a:pt x="2224" y="1373"/>
                      <a:pt x="2224" y="1373"/>
                    </a:cubicBezTo>
                    <a:cubicBezTo>
                      <a:pt x="2248" y="1396"/>
                      <a:pt x="2248" y="1396"/>
                      <a:pt x="2248" y="1396"/>
                    </a:cubicBezTo>
                    <a:cubicBezTo>
                      <a:pt x="2248" y="1396"/>
                      <a:pt x="2239" y="1311"/>
                      <a:pt x="2239" y="1308"/>
                    </a:cubicBezTo>
                    <a:cubicBezTo>
                      <a:pt x="2239" y="1304"/>
                      <a:pt x="2228" y="1240"/>
                      <a:pt x="2228" y="1240"/>
                    </a:cubicBezTo>
                    <a:cubicBezTo>
                      <a:pt x="2241" y="1240"/>
                      <a:pt x="2241" y="1240"/>
                      <a:pt x="2241" y="1240"/>
                    </a:cubicBezTo>
                    <a:cubicBezTo>
                      <a:pt x="2244" y="1224"/>
                      <a:pt x="2244" y="1224"/>
                      <a:pt x="2244" y="1224"/>
                    </a:cubicBezTo>
                    <a:cubicBezTo>
                      <a:pt x="2225" y="1226"/>
                      <a:pt x="2225" y="1226"/>
                      <a:pt x="2225" y="1226"/>
                    </a:cubicBezTo>
                    <a:cubicBezTo>
                      <a:pt x="2225" y="1226"/>
                      <a:pt x="2170" y="1170"/>
                      <a:pt x="2170" y="1164"/>
                    </a:cubicBezTo>
                    <a:cubicBezTo>
                      <a:pt x="2170" y="1157"/>
                      <a:pt x="2178" y="1160"/>
                      <a:pt x="2178" y="1160"/>
                    </a:cubicBezTo>
                    <a:cubicBezTo>
                      <a:pt x="2178" y="1160"/>
                      <a:pt x="2178" y="1130"/>
                      <a:pt x="2184" y="1124"/>
                    </a:cubicBezTo>
                    <a:cubicBezTo>
                      <a:pt x="2190" y="1117"/>
                      <a:pt x="2199" y="1123"/>
                      <a:pt x="2199" y="1123"/>
                    </a:cubicBezTo>
                    <a:cubicBezTo>
                      <a:pt x="2199" y="1123"/>
                      <a:pt x="2215" y="1111"/>
                      <a:pt x="2222" y="1114"/>
                    </a:cubicBezTo>
                    <a:cubicBezTo>
                      <a:pt x="2229" y="1118"/>
                      <a:pt x="2211" y="1134"/>
                      <a:pt x="2214" y="1150"/>
                    </a:cubicBezTo>
                    <a:cubicBezTo>
                      <a:pt x="2217" y="1167"/>
                      <a:pt x="2232" y="1173"/>
                      <a:pt x="2243" y="1178"/>
                    </a:cubicBezTo>
                    <a:cubicBezTo>
                      <a:pt x="2253" y="1182"/>
                      <a:pt x="2269" y="1209"/>
                      <a:pt x="2271" y="1210"/>
                    </a:cubicBezTo>
                    <a:cubicBezTo>
                      <a:pt x="2273" y="1212"/>
                      <a:pt x="2287" y="1212"/>
                      <a:pt x="2287" y="1212"/>
                    </a:cubicBezTo>
                    <a:cubicBezTo>
                      <a:pt x="2287" y="1212"/>
                      <a:pt x="2289" y="1224"/>
                      <a:pt x="2295" y="1234"/>
                    </a:cubicBezTo>
                    <a:cubicBezTo>
                      <a:pt x="2301" y="1245"/>
                      <a:pt x="2317" y="1243"/>
                      <a:pt x="2317" y="1243"/>
                    </a:cubicBezTo>
                    <a:cubicBezTo>
                      <a:pt x="2314" y="1338"/>
                      <a:pt x="2314" y="1338"/>
                      <a:pt x="2314" y="1338"/>
                    </a:cubicBezTo>
                    <a:cubicBezTo>
                      <a:pt x="2325" y="1345"/>
                      <a:pt x="2325" y="1345"/>
                      <a:pt x="2325" y="1345"/>
                    </a:cubicBezTo>
                    <a:cubicBezTo>
                      <a:pt x="2325" y="1345"/>
                      <a:pt x="2335" y="1376"/>
                      <a:pt x="2347" y="1392"/>
                    </a:cubicBezTo>
                    <a:cubicBezTo>
                      <a:pt x="2359" y="1409"/>
                      <a:pt x="2351" y="1432"/>
                      <a:pt x="2351" y="1442"/>
                    </a:cubicBezTo>
                    <a:cubicBezTo>
                      <a:pt x="2351" y="1451"/>
                      <a:pt x="2359" y="1455"/>
                      <a:pt x="2359" y="1455"/>
                    </a:cubicBezTo>
                    <a:cubicBezTo>
                      <a:pt x="2359" y="1455"/>
                      <a:pt x="2362" y="1481"/>
                      <a:pt x="2363" y="1488"/>
                    </a:cubicBezTo>
                    <a:cubicBezTo>
                      <a:pt x="2363" y="1496"/>
                      <a:pt x="2369" y="1494"/>
                      <a:pt x="2385" y="1514"/>
                    </a:cubicBezTo>
                    <a:cubicBezTo>
                      <a:pt x="2400" y="1534"/>
                      <a:pt x="2411" y="1613"/>
                      <a:pt x="2411" y="1613"/>
                    </a:cubicBezTo>
                    <a:cubicBezTo>
                      <a:pt x="2411" y="1613"/>
                      <a:pt x="2399" y="1630"/>
                      <a:pt x="2396" y="1641"/>
                    </a:cubicBezTo>
                    <a:cubicBezTo>
                      <a:pt x="2393" y="1652"/>
                      <a:pt x="2406" y="1663"/>
                      <a:pt x="2406" y="1665"/>
                    </a:cubicBezTo>
                    <a:cubicBezTo>
                      <a:pt x="2406" y="1667"/>
                      <a:pt x="2384" y="1683"/>
                      <a:pt x="2382" y="1686"/>
                    </a:cubicBezTo>
                    <a:cubicBezTo>
                      <a:pt x="2380" y="1688"/>
                      <a:pt x="2407" y="1695"/>
                      <a:pt x="2423" y="1702"/>
                    </a:cubicBezTo>
                    <a:cubicBezTo>
                      <a:pt x="2438" y="1710"/>
                      <a:pt x="2441" y="1780"/>
                      <a:pt x="2441" y="1780"/>
                    </a:cubicBezTo>
                    <a:cubicBezTo>
                      <a:pt x="2506" y="1855"/>
                      <a:pt x="2506" y="1855"/>
                      <a:pt x="2506" y="1855"/>
                    </a:cubicBezTo>
                    <a:cubicBezTo>
                      <a:pt x="2506" y="1855"/>
                      <a:pt x="2545" y="1897"/>
                      <a:pt x="2552" y="1899"/>
                    </a:cubicBezTo>
                    <a:cubicBezTo>
                      <a:pt x="2559" y="1901"/>
                      <a:pt x="2756" y="2006"/>
                      <a:pt x="2759" y="2009"/>
                    </a:cubicBezTo>
                    <a:cubicBezTo>
                      <a:pt x="2763" y="2012"/>
                      <a:pt x="2776" y="2012"/>
                      <a:pt x="2788" y="2012"/>
                    </a:cubicBezTo>
                    <a:cubicBezTo>
                      <a:pt x="2800" y="2013"/>
                      <a:pt x="2861" y="2056"/>
                      <a:pt x="2873" y="2066"/>
                    </a:cubicBezTo>
                    <a:cubicBezTo>
                      <a:pt x="2884" y="2076"/>
                      <a:pt x="2917" y="2071"/>
                      <a:pt x="2917" y="2071"/>
                    </a:cubicBezTo>
                    <a:lnTo>
                      <a:pt x="2901" y="2008"/>
                    </a:lnTo>
                    <a:close/>
                    <a:moveTo>
                      <a:pt x="1914" y="2652"/>
                    </a:moveTo>
                    <a:cubicBezTo>
                      <a:pt x="1921" y="2650"/>
                      <a:pt x="1912" y="2635"/>
                      <a:pt x="1906" y="2641"/>
                    </a:cubicBezTo>
                    <a:cubicBezTo>
                      <a:pt x="1906" y="2641"/>
                      <a:pt x="1906" y="2654"/>
                      <a:pt x="1914" y="2652"/>
                    </a:cubicBezTo>
                    <a:close/>
                    <a:moveTo>
                      <a:pt x="2645" y="2978"/>
                    </a:moveTo>
                    <a:cubicBezTo>
                      <a:pt x="2633" y="2972"/>
                      <a:pt x="2619" y="2953"/>
                      <a:pt x="2601" y="2953"/>
                    </a:cubicBezTo>
                    <a:cubicBezTo>
                      <a:pt x="2584" y="2953"/>
                      <a:pt x="2586" y="2970"/>
                      <a:pt x="2562" y="2950"/>
                    </a:cubicBezTo>
                    <a:cubicBezTo>
                      <a:pt x="2539" y="2929"/>
                      <a:pt x="2504" y="2864"/>
                      <a:pt x="2503" y="2859"/>
                    </a:cubicBezTo>
                    <a:cubicBezTo>
                      <a:pt x="2501" y="2854"/>
                      <a:pt x="2473" y="2820"/>
                      <a:pt x="2487" y="2804"/>
                    </a:cubicBezTo>
                    <a:cubicBezTo>
                      <a:pt x="2501" y="2788"/>
                      <a:pt x="2531" y="2771"/>
                      <a:pt x="2542" y="2773"/>
                    </a:cubicBezTo>
                    <a:cubicBezTo>
                      <a:pt x="2553" y="2774"/>
                      <a:pt x="2587" y="2781"/>
                      <a:pt x="2587" y="2781"/>
                    </a:cubicBezTo>
                    <a:cubicBezTo>
                      <a:pt x="2587" y="2781"/>
                      <a:pt x="2551" y="2768"/>
                      <a:pt x="2525" y="2752"/>
                    </a:cubicBezTo>
                    <a:cubicBezTo>
                      <a:pt x="2498" y="2737"/>
                      <a:pt x="2440" y="2712"/>
                      <a:pt x="2426" y="2701"/>
                    </a:cubicBezTo>
                    <a:cubicBezTo>
                      <a:pt x="2412" y="2690"/>
                      <a:pt x="2370" y="2654"/>
                      <a:pt x="2357" y="2647"/>
                    </a:cubicBezTo>
                    <a:cubicBezTo>
                      <a:pt x="2344" y="2641"/>
                      <a:pt x="2338" y="2641"/>
                      <a:pt x="2338" y="2641"/>
                    </a:cubicBezTo>
                    <a:cubicBezTo>
                      <a:pt x="2316" y="2622"/>
                      <a:pt x="2316" y="2622"/>
                      <a:pt x="2316" y="2622"/>
                    </a:cubicBezTo>
                    <a:cubicBezTo>
                      <a:pt x="2304" y="2622"/>
                      <a:pt x="2304" y="2622"/>
                      <a:pt x="2304" y="2622"/>
                    </a:cubicBezTo>
                    <a:cubicBezTo>
                      <a:pt x="2269" y="2586"/>
                      <a:pt x="2269" y="2586"/>
                      <a:pt x="2269" y="2586"/>
                    </a:cubicBezTo>
                    <a:cubicBezTo>
                      <a:pt x="2271" y="2571"/>
                      <a:pt x="2271" y="2571"/>
                      <a:pt x="2271" y="2571"/>
                    </a:cubicBezTo>
                    <a:cubicBezTo>
                      <a:pt x="2175" y="2497"/>
                      <a:pt x="2175" y="2497"/>
                      <a:pt x="2175" y="2497"/>
                    </a:cubicBezTo>
                    <a:cubicBezTo>
                      <a:pt x="2158" y="2473"/>
                      <a:pt x="2158" y="2473"/>
                      <a:pt x="2158" y="2473"/>
                    </a:cubicBezTo>
                    <a:cubicBezTo>
                      <a:pt x="2128" y="2467"/>
                      <a:pt x="2128" y="2467"/>
                      <a:pt x="2128" y="2467"/>
                    </a:cubicBezTo>
                    <a:cubicBezTo>
                      <a:pt x="2127" y="2495"/>
                      <a:pt x="2127" y="2495"/>
                      <a:pt x="2127" y="2495"/>
                    </a:cubicBezTo>
                    <a:cubicBezTo>
                      <a:pt x="2127" y="2495"/>
                      <a:pt x="2149" y="2489"/>
                      <a:pt x="2160" y="2505"/>
                    </a:cubicBezTo>
                    <a:cubicBezTo>
                      <a:pt x="2171" y="2520"/>
                      <a:pt x="2174" y="2536"/>
                      <a:pt x="2174" y="2536"/>
                    </a:cubicBezTo>
                    <a:cubicBezTo>
                      <a:pt x="2178" y="2552"/>
                      <a:pt x="2178" y="2552"/>
                      <a:pt x="2178" y="2552"/>
                    </a:cubicBezTo>
                    <a:cubicBezTo>
                      <a:pt x="2164" y="2560"/>
                      <a:pt x="2164" y="2560"/>
                      <a:pt x="2164" y="2560"/>
                    </a:cubicBezTo>
                    <a:cubicBezTo>
                      <a:pt x="2158" y="2585"/>
                      <a:pt x="2158" y="2585"/>
                      <a:pt x="2158" y="2585"/>
                    </a:cubicBezTo>
                    <a:cubicBezTo>
                      <a:pt x="2158" y="2585"/>
                      <a:pt x="2203" y="2610"/>
                      <a:pt x="2210" y="2627"/>
                    </a:cubicBezTo>
                    <a:cubicBezTo>
                      <a:pt x="2216" y="2644"/>
                      <a:pt x="2218" y="2676"/>
                      <a:pt x="2232" y="2677"/>
                    </a:cubicBezTo>
                    <a:cubicBezTo>
                      <a:pt x="2246" y="2679"/>
                      <a:pt x="2313" y="2699"/>
                      <a:pt x="2316" y="2712"/>
                    </a:cubicBezTo>
                    <a:cubicBezTo>
                      <a:pt x="2319" y="2724"/>
                      <a:pt x="2332" y="2755"/>
                      <a:pt x="2338" y="2760"/>
                    </a:cubicBezTo>
                    <a:cubicBezTo>
                      <a:pt x="2344" y="2765"/>
                      <a:pt x="2388" y="2787"/>
                      <a:pt x="2401" y="2807"/>
                    </a:cubicBezTo>
                    <a:cubicBezTo>
                      <a:pt x="2413" y="2828"/>
                      <a:pt x="2462" y="2911"/>
                      <a:pt x="2462" y="2911"/>
                    </a:cubicBezTo>
                    <a:cubicBezTo>
                      <a:pt x="2498" y="2915"/>
                      <a:pt x="2498" y="2915"/>
                      <a:pt x="2498" y="2915"/>
                    </a:cubicBezTo>
                    <a:cubicBezTo>
                      <a:pt x="2498" y="2915"/>
                      <a:pt x="2517" y="2975"/>
                      <a:pt x="2539" y="2987"/>
                    </a:cubicBezTo>
                    <a:cubicBezTo>
                      <a:pt x="2561" y="3000"/>
                      <a:pt x="2581" y="3019"/>
                      <a:pt x="2581" y="3019"/>
                    </a:cubicBezTo>
                    <a:cubicBezTo>
                      <a:pt x="2581" y="3019"/>
                      <a:pt x="2576" y="3047"/>
                      <a:pt x="2603" y="3064"/>
                    </a:cubicBezTo>
                    <a:cubicBezTo>
                      <a:pt x="2630" y="3081"/>
                      <a:pt x="2666" y="3105"/>
                      <a:pt x="2663" y="3100"/>
                    </a:cubicBezTo>
                    <a:cubicBezTo>
                      <a:pt x="2659" y="3095"/>
                      <a:pt x="2622" y="3012"/>
                      <a:pt x="2622" y="3012"/>
                    </a:cubicBezTo>
                    <a:cubicBezTo>
                      <a:pt x="2622" y="3012"/>
                      <a:pt x="2634" y="3030"/>
                      <a:pt x="2650" y="3017"/>
                    </a:cubicBezTo>
                    <a:cubicBezTo>
                      <a:pt x="2666" y="3005"/>
                      <a:pt x="2675" y="2997"/>
                      <a:pt x="2675" y="2997"/>
                    </a:cubicBezTo>
                    <a:cubicBezTo>
                      <a:pt x="2705" y="3012"/>
                      <a:pt x="2705" y="3012"/>
                      <a:pt x="2705" y="3012"/>
                    </a:cubicBezTo>
                    <a:cubicBezTo>
                      <a:pt x="2670" y="2973"/>
                      <a:pt x="2670" y="2973"/>
                      <a:pt x="2670" y="2973"/>
                    </a:cubicBezTo>
                    <a:cubicBezTo>
                      <a:pt x="2670" y="2973"/>
                      <a:pt x="2658" y="2984"/>
                      <a:pt x="2645" y="2978"/>
                    </a:cubicBezTo>
                    <a:close/>
                    <a:moveTo>
                      <a:pt x="2091" y="1870"/>
                    </a:moveTo>
                    <a:cubicBezTo>
                      <a:pt x="2102" y="1873"/>
                      <a:pt x="2097" y="1851"/>
                      <a:pt x="2097" y="1851"/>
                    </a:cubicBezTo>
                    <a:cubicBezTo>
                      <a:pt x="2089" y="1850"/>
                      <a:pt x="2080" y="1867"/>
                      <a:pt x="2091" y="1870"/>
                    </a:cubicBezTo>
                    <a:close/>
                    <a:moveTo>
                      <a:pt x="1917" y="2697"/>
                    </a:moveTo>
                    <a:cubicBezTo>
                      <a:pt x="1918" y="2687"/>
                      <a:pt x="1926" y="2660"/>
                      <a:pt x="1917" y="2658"/>
                    </a:cubicBezTo>
                    <a:cubicBezTo>
                      <a:pt x="1917" y="2658"/>
                      <a:pt x="1899" y="2682"/>
                      <a:pt x="1899" y="2690"/>
                    </a:cubicBezTo>
                    <a:cubicBezTo>
                      <a:pt x="1899" y="2697"/>
                      <a:pt x="1915" y="2708"/>
                      <a:pt x="1917" y="2697"/>
                    </a:cubicBezTo>
                    <a:close/>
                    <a:moveTo>
                      <a:pt x="1868" y="2597"/>
                    </a:moveTo>
                    <a:cubicBezTo>
                      <a:pt x="1870" y="2633"/>
                      <a:pt x="1870" y="2633"/>
                      <a:pt x="1870" y="2633"/>
                    </a:cubicBezTo>
                    <a:cubicBezTo>
                      <a:pt x="1884" y="2629"/>
                      <a:pt x="1884" y="2629"/>
                      <a:pt x="1884" y="2629"/>
                    </a:cubicBezTo>
                    <a:cubicBezTo>
                      <a:pt x="1884" y="2629"/>
                      <a:pt x="1892" y="2641"/>
                      <a:pt x="1898" y="2638"/>
                    </a:cubicBezTo>
                    <a:cubicBezTo>
                      <a:pt x="1904" y="2635"/>
                      <a:pt x="1904" y="2607"/>
                      <a:pt x="1904" y="2607"/>
                    </a:cubicBezTo>
                    <a:cubicBezTo>
                      <a:pt x="1888" y="2594"/>
                      <a:pt x="1888" y="2594"/>
                      <a:pt x="1888" y="2594"/>
                    </a:cubicBezTo>
                    <a:lnTo>
                      <a:pt x="1868" y="2597"/>
                    </a:lnTo>
                    <a:close/>
                  </a:path>
                </a:pathLst>
              </a:custGeom>
              <a:solidFill>
                <a:srgbClr val="B2B2B2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40" name="Freeform 5"/>
              <p:cNvSpPr>
                <a:spLocks noChangeAspect="1" noEditPoints="1"/>
              </p:cNvSpPr>
              <p:nvPr/>
            </p:nvSpPr>
            <p:spPr bwMode="auto">
              <a:xfrm>
                <a:off x="1273" y="944"/>
                <a:ext cx="1213" cy="1381"/>
              </a:xfrm>
              <a:custGeom>
                <a:avLst/>
                <a:gdLst>
                  <a:gd name="T0" fmla="*/ 0 w 2836"/>
                  <a:gd name="T1" fmla="*/ 0 h 3230"/>
                  <a:gd name="T2" fmla="*/ 0 w 2836"/>
                  <a:gd name="T3" fmla="*/ 0 h 3230"/>
                  <a:gd name="T4" fmla="*/ 0 w 2836"/>
                  <a:gd name="T5" fmla="*/ 0 h 3230"/>
                  <a:gd name="T6" fmla="*/ 0 w 2836"/>
                  <a:gd name="T7" fmla="*/ 0 h 3230"/>
                  <a:gd name="T8" fmla="*/ 0 w 2836"/>
                  <a:gd name="T9" fmla="*/ 0 h 3230"/>
                  <a:gd name="T10" fmla="*/ 0 w 2836"/>
                  <a:gd name="T11" fmla="*/ 0 h 3230"/>
                  <a:gd name="T12" fmla="*/ 0 w 2836"/>
                  <a:gd name="T13" fmla="*/ 0 h 3230"/>
                  <a:gd name="T14" fmla="*/ 0 w 2836"/>
                  <a:gd name="T15" fmla="*/ 0 h 3230"/>
                  <a:gd name="T16" fmla="*/ 0 w 2836"/>
                  <a:gd name="T17" fmla="*/ 0 h 3230"/>
                  <a:gd name="T18" fmla="*/ 0 w 2836"/>
                  <a:gd name="T19" fmla="*/ 0 h 3230"/>
                  <a:gd name="T20" fmla="*/ 0 w 2836"/>
                  <a:gd name="T21" fmla="*/ 0 h 3230"/>
                  <a:gd name="T22" fmla="*/ 0 w 2836"/>
                  <a:gd name="T23" fmla="*/ 0 h 3230"/>
                  <a:gd name="T24" fmla="*/ 0 w 2836"/>
                  <a:gd name="T25" fmla="*/ 0 h 3230"/>
                  <a:gd name="T26" fmla="*/ 0 w 2836"/>
                  <a:gd name="T27" fmla="*/ 0 h 3230"/>
                  <a:gd name="T28" fmla="*/ 0 w 2836"/>
                  <a:gd name="T29" fmla="*/ 0 h 3230"/>
                  <a:gd name="T30" fmla="*/ 0 w 2836"/>
                  <a:gd name="T31" fmla="*/ 0 h 3230"/>
                  <a:gd name="T32" fmla="*/ 0 w 2836"/>
                  <a:gd name="T33" fmla="*/ 0 h 3230"/>
                  <a:gd name="T34" fmla="*/ 0 w 2836"/>
                  <a:gd name="T35" fmla="*/ 0 h 3230"/>
                  <a:gd name="T36" fmla="*/ 0 w 2836"/>
                  <a:gd name="T37" fmla="*/ 0 h 3230"/>
                  <a:gd name="T38" fmla="*/ 0 w 2836"/>
                  <a:gd name="T39" fmla="*/ 0 h 3230"/>
                  <a:gd name="T40" fmla="*/ 0 w 2836"/>
                  <a:gd name="T41" fmla="*/ 0 h 3230"/>
                  <a:gd name="T42" fmla="*/ 0 w 2836"/>
                  <a:gd name="T43" fmla="*/ 0 h 3230"/>
                  <a:gd name="T44" fmla="*/ 0 w 2836"/>
                  <a:gd name="T45" fmla="*/ 0 h 3230"/>
                  <a:gd name="T46" fmla="*/ 0 w 2836"/>
                  <a:gd name="T47" fmla="*/ 0 h 3230"/>
                  <a:gd name="T48" fmla="*/ 0 w 2836"/>
                  <a:gd name="T49" fmla="*/ 0 h 3230"/>
                  <a:gd name="T50" fmla="*/ 0 w 2836"/>
                  <a:gd name="T51" fmla="*/ 0 h 3230"/>
                  <a:gd name="T52" fmla="*/ 0 w 2836"/>
                  <a:gd name="T53" fmla="*/ 0 h 3230"/>
                  <a:gd name="T54" fmla="*/ 0 w 2836"/>
                  <a:gd name="T55" fmla="*/ 0 h 3230"/>
                  <a:gd name="T56" fmla="*/ 0 w 2836"/>
                  <a:gd name="T57" fmla="*/ 0 h 3230"/>
                  <a:gd name="T58" fmla="*/ 0 w 2836"/>
                  <a:gd name="T59" fmla="*/ 0 h 3230"/>
                  <a:gd name="T60" fmla="*/ 0 w 2836"/>
                  <a:gd name="T61" fmla="*/ 0 h 3230"/>
                  <a:gd name="T62" fmla="*/ 0 w 2836"/>
                  <a:gd name="T63" fmla="*/ 0 h 3230"/>
                  <a:gd name="T64" fmla="*/ 0 w 2836"/>
                  <a:gd name="T65" fmla="*/ 0 h 3230"/>
                  <a:gd name="T66" fmla="*/ 0 w 2836"/>
                  <a:gd name="T67" fmla="*/ 0 h 3230"/>
                  <a:gd name="T68" fmla="*/ 0 w 2836"/>
                  <a:gd name="T69" fmla="*/ 0 h 3230"/>
                  <a:gd name="T70" fmla="*/ 0 w 2836"/>
                  <a:gd name="T71" fmla="*/ 0 h 3230"/>
                  <a:gd name="T72" fmla="*/ 0 w 2836"/>
                  <a:gd name="T73" fmla="*/ 0 h 3230"/>
                  <a:gd name="T74" fmla="*/ 0 w 2836"/>
                  <a:gd name="T75" fmla="*/ 0 h 3230"/>
                  <a:gd name="T76" fmla="*/ 0 w 2836"/>
                  <a:gd name="T77" fmla="*/ 0 h 3230"/>
                  <a:gd name="T78" fmla="*/ 0 w 2836"/>
                  <a:gd name="T79" fmla="*/ 0 h 3230"/>
                  <a:gd name="T80" fmla="*/ 0 w 2836"/>
                  <a:gd name="T81" fmla="*/ 0 h 3230"/>
                  <a:gd name="T82" fmla="*/ 0 w 2836"/>
                  <a:gd name="T83" fmla="*/ 0 h 3230"/>
                  <a:gd name="T84" fmla="*/ 0 w 2836"/>
                  <a:gd name="T85" fmla="*/ 0 h 3230"/>
                  <a:gd name="T86" fmla="*/ 0 w 2836"/>
                  <a:gd name="T87" fmla="*/ 0 h 3230"/>
                  <a:gd name="T88" fmla="*/ 0 w 2836"/>
                  <a:gd name="T89" fmla="*/ 0 h 3230"/>
                  <a:gd name="T90" fmla="*/ 0 w 2836"/>
                  <a:gd name="T91" fmla="*/ 0 h 3230"/>
                  <a:gd name="T92" fmla="*/ 0 w 2836"/>
                  <a:gd name="T93" fmla="*/ 0 h 3230"/>
                  <a:gd name="T94" fmla="*/ 0 w 2836"/>
                  <a:gd name="T95" fmla="*/ 0 h 3230"/>
                  <a:gd name="T96" fmla="*/ 0 w 2836"/>
                  <a:gd name="T97" fmla="*/ 0 h 3230"/>
                  <a:gd name="T98" fmla="*/ 0 w 2836"/>
                  <a:gd name="T99" fmla="*/ 0 h 3230"/>
                  <a:gd name="T100" fmla="*/ 0 w 2836"/>
                  <a:gd name="T101" fmla="*/ 0 h 3230"/>
                  <a:gd name="T102" fmla="*/ 0 w 2836"/>
                  <a:gd name="T103" fmla="*/ 0 h 3230"/>
                  <a:gd name="T104" fmla="*/ 0 w 2836"/>
                  <a:gd name="T105" fmla="*/ 0 h 3230"/>
                  <a:gd name="T106" fmla="*/ 0 w 2836"/>
                  <a:gd name="T107" fmla="*/ 0 h 3230"/>
                  <a:gd name="T108" fmla="*/ 0 w 2836"/>
                  <a:gd name="T109" fmla="*/ 0 h 3230"/>
                  <a:gd name="T110" fmla="*/ 0 w 2836"/>
                  <a:gd name="T111" fmla="*/ 0 h 3230"/>
                  <a:gd name="T112" fmla="*/ 0 w 2836"/>
                  <a:gd name="T113" fmla="*/ 0 h 3230"/>
                  <a:gd name="T114" fmla="*/ 0 w 2836"/>
                  <a:gd name="T115" fmla="*/ 0 h 3230"/>
                  <a:gd name="T116" fmla="*/ 0 w 2836"/>
                  <a:gd name="T117" fmla="*/ 0 h 32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836" h="3230">
                    <a:moveTo>
                      <a:pt x="1221" y="481"/>
                    </a:moveTo>
                    <a:cubicBezTo>
                      <a:pt x="1221" y="470"/>
                      <a:pt x="1218" y="457"/>
                      <a:pt x="1218" y="457"/>
                    </a:cubicBezTo>
                    <a:cubicBezTo>
                      <a:pt x="1218" y="457"/>
                      <a:pt x="1213" y="482"/>
                      <a:pt x="1198" y="481"/>
                    </a:cubicBezTo>
                    <a:cubicBezTo>
                      <a:pt x="1198" y="481"/>
                      <a:pt x="1221" y="492"/>
                      <a:pt x="1221" y="481"/>
                    </a:cubicBezTo>
                    <a:close/>
                    <a:moveTo>
                      <a:pt x="1143" y="169"/>
                    </a:moveTo>
                    <a:cubicBezTo>
                      <a:pt x="1127" y="153"/>
                      <a:pt x="1119" y="155"/>
                      <a:pt x="1107" y="155"/>
                    </a:cubicBezTo>
                    <a:cubicBezTo>
                      <a:pt x="1094" y="155"/>
                      <a:pt x="1083" y="156"/>
                      <a:pt x="1083" y="156"/>
                    </a:cubicBezTo>
                    <a:cubicBezTo>
                      <a:pt x="1085" y="174"/>
                      <a:pt x="1085" y="174"/>
                      <a:pt x="1085" y="174"/>
                    </a:cubicBezTo>
                    <a:cubicBezTo>
                      <a:pt x="1124" y="194"/>
                      <a:pt x="1124" y="194"/>
                      <a:pt x="1124" y="194"/>
                    </a:cubicBezTo>
                    <a:cubicBezTo>
                      <a:pt x="1124" y="194"/>
                      <a:pt x="1158" y="185"/>
                      <a:pt x="1143" y="169"/>
                    </a:cubicBezTo>
                    <a:close/>
                    <a:moveTo>
                      <a:pt x="2801" y="2741"/>
                    </a:moveTo>
                    <a:cubicBezTo>
                      <a:pt x="2787" y="2732"/>
                      <a:pt x="2804" y="2621"/>
                      <a:pt x="2804" y="2621"/>
                    </a:cubicBezTo>
                    <a:cubicBezTo>
                      <a:pt x="2804" y="2621"/>
                      <a:pt x="2822" y="2581"/>
                      <a:pt x="2822" y="2562"/>
                    </a:cubicBezTo>
                    <a:cubicBezTo>
                      <a:pt x="2822" y="2543"/>
                      <a:pt x="2801" y="2548"/>
                      <a:pt x="2801" y="2548"/>
                    </a:cubicBezTo>
                    <a:cubicBezTo>
                      <a:pt x="2801" y="2548"/>
                      <a:pt x="2802" y="2531"/>
                      <a:pt x="2799" y="2523"/>
                    </a:cubicBezTo>
                    <a:cubicBezTo>
                      <a:pt x="2797" y="2515"/>
                      <a:pt x="2760" y="2526"/>
                      <a:pt x="2760" y="2526"/>
                    </a:cubicBezTo>
                    <a:cubicBezTo>
                      <a:pt x="2775" y="2464"/>
                      <a:pt x="2775" y="2464"/>
                      <a:pt x="2775" y="2464"/>
                    </a:cubicBezTo>
                    <a:cubicBezTo>
                      <a:pt x="2775" y="2464"/>
                      <a:pt x="2810" y="2437"/>
                      <a:pt x="2836" y="2417"/>
                    </a:cubicBezTo>
                    <a:cubicBezTo>
                      <a:pt x="2819" y="2400"/>
                      <a:pt x="2795" y="2376"/>
                      <a:pt x="2793" y="2376"/>
                    </a:cubicBezTo>
                    <a:cubicBezTo>
                      <a:pt x="2790" y="2376"/>
                      <a:pt x="2786" y="2359"/>
                      <a:pt x="2786" y="2359"/>
                    </a:cubicBezTo>
                    <a:cubicBezTo>
                      <a:pt x="2786" y="2359"/>
                      <a:pt x="2772" y="2345"/>
                      <a:pt x="2772" y="2343"/>
                    </a:cubicBezTo>
                    <a:cubicBezTo>
                      <a:pt x="2772" y="2340"/>
                      <a:pt x="2790" y="2325"/>
                      <a:pt x="2791" y="2323"/>
                    </a:cubicBezTo>
                    <a:cubicBezTo>
                      <a:pt x="2791" y="2321"/>
                      <a:pt x="2755" y="2305"/>
                      <a:pt x="2755" y="2305"/>
                    </a:cubicBezTo>
                    <a:cubicBezTo>
                      <a:pt x="2755" y="2305"/>
                      <a:pt x="2755" y="2302"/>
                      <a:pt x="2761" y="2285"/>
                    </a:cubicBezTo>
                    <a:cubicBezTo>
                      <a:pt x="2767" y="2267"/>
                      <a:pt x="2730" y="2231"/>
                      <a:pt x="2730" y="2231"/>
                    </a:cubicBezTo>
                    <a:cubicBezTo>
                      <a:pt x="2730" y="2231"/>
                      <a:pt x="2714" y="2247"/>
                      <a:pt x="2708" y="2247"/>
                    </a:cubicBezTo>
                    <a:cubicBezTo>
                      <a:pt x="2702" y="2247"/>
                      <a:pt x="2696" y="2225"/>
                      <a:pt x="2685" y="2211"/>
                    </a:cubicBezTo>
                    <a:cubicBezTo>
                      <a:pt x="2674" y="2198"/>
                      <a:pt x="2641" y="2244"/>
                      <a:pt x="2641" y="2244"/>
                    </a:cubicBezTo>
                    <a:cubicBezTo>
                      <a:pt x="2641" y="2244"/>
                      <a:pt x="2626" y="2231"/>
                      <a:pt x="2623" y="2224"/>
                    </a:cubicBezTo>
                    <a:cubicBezTo>
                      <a:pt x="2620" y="2217"/>
                      <a:pt x="2639" y="2203"/>
                      <a:pt x="2639" y="2203"/>
                    </a:cubicBezTo>
                    <a:cubicBezTo>
                      <a:pt x="2639" y="2203"/>
                      <a:pt x="2589" y="2188"/>
                      <a:pt x="2581" y="2171"/>
                    </a:cubicBezTo>
                    <a:cubicBezTo>
                      <a:pt x="2573" y="2154"/>
                      <a:pt x="2565" y="2159"/>
                      <a:pt x="2565" y="2159"/>
                    </a:cubicBezTo>
                    <a:cubicBezTo>
                      <a:pt x="2535" y="2115"/>
                      <a:pt x="2535" y="2115"/>
                      <a:pt x="2535" y="2115"/>
                    </a:cubicBezTo>
                    <a:cubicBezTo>
                      <a:pt x="2535" y="2115"/>
                      <a:pt x="2525" y="2122"/>
                      <a:pt x="2523" y="2122"/>
                    </a:cubicBezTo>
                    <a:cubicBezTo>
                      <a:pt x="2521" y="2122"/>
                      <a:pt x="2508" y="2097"/>
                      <a:pt x="2505" y="2077"/>
                    </a:cubicBezTo>
                    <a:cubicBezTo>
                      <a:pt x="2502" y="2057"/>
                      <a:pt x="2486" y="2041"/>
                      <a:pt x="2486" y="2041"/>
                    </a:cubicBezTo>
                    <a:cubicBezTo>
                      <a:pt x="2469" y="2036"/>
                      <a:pt x="2469" y="2036"/>
                      <a:pt x="2469" y="2036"/>
                    </a:cubicBezTo>
                    <a:cubicBezTo>
                      <a:pt x="2455" y="1999"/>
                      <a:pt x="2455" y="1999"/>
                      <a:pt x="2455" y="1999"/>
                    </a:cubicBezTo>
                    <a:cubicBezTo>
                      <a:pt x="2443" y="1997"/>
                      <a:pt x="2443" y="1997"/>
                      <a:pt x="2443" y="1997"/>
                    </a:cubicBezTo>
                    <a:cubicBezTo>
                      <a:pt x="2443" y="1997"/>
                      <a:pt x="2443" y="1980"/>
                      <a:pt x="2443" y="1978"/>
                    </a:cubicBezTo>
                    <a:cubicBezTo>
                      <a:pt x="2443" y="1975"/>
                      <a:pt x="2404" y="1959"/>
                      <a:pt x="2404" y="1959"/>
                    </a:cubicBezTo>
                    <a:cubicBezTo>
                      <a:pt x="2404" y="1959"/>
                      <a:pt x="2370" y="1988"/>
                      <a:pt x="2365" y="1991"/>
                    </a:cubicBezTo>
                    <a:cubicBezTo>
                      <a:pt x="2359" y="1993"/>
                      <a:pt x="2352" y="1968"/>
                      <a:pt x="2354" y="1965"/>
                    </a:cubicBezTo>
                    <a:cubicBezTo>
                      <a:pt x="2355" y="1963"/>
                      <a:pt x="2344" y="1958"/>
                      <a:pt x="2344" y="1958"/>
                    </a:cubicBezTo>
                    <a:cubicBezTo>
                      <a:pt x="2342" y="1943"/>
                      <a:pt x="2342" y="1943"/>
                      <a:pt x="2342" y="1943"/>
                    </a:cubicBezTo>
                    <a:cubicBezTo>
                      <a:pt x="2342" y="1943"/>
                      <a:pt x="2276" y="1921"/>
                      <a:pt x="2258" y="1923"/>
                    </a:cubicBezTo>
                    <a:cubicBezTo>
                      <a:pt x="2239" y="1925"/>
                      <a:pt x="2230" y="1962"/>
                      <a:pt x="2230" y="1965"/>
                    </a:cubicBezTo>
                    <a:cubicBezTo>
                      <a:pt x="2229" y="1968"/>
                      <a:pt x="2226" y="1966"/>
                      <a:pt x="2219" y="1972"/>
                    </a:cubicBezTo>
                    <a:cubicBezTo>
                      <a:pt x="2212" y="1978"/>
                      <a:pt x="2223" y="1987"/>
                      <a:pt x="2223" y="1990"/>
                    </a:cubicBezTo>
                    <a:cubicBezTo>
                      <a:pt x="2224" y="1993"/>
                      <a:pt x="2215" y="2006"/>
                      <a:pt x="2214" y="2011"/>
                    </a:cubicBezTo>
                    <a:cubicBezTo>
                      <a:pt x="2213" y="2017"/>
                      <a:pt x="2200" y="2031"/>
                      <a:pt x="2191" y="2041"/>
                    </a:cubicBezTo>
                    <a:cubicBezTo>
                      <a:pt x="2182" y="2051"/>
                      <a:pt x="2198" y="2071"/>
                      <a:pt x="2199" y="2073"/>
                    </a:cubicBezTo>
                    <a:cubicBezTo>
                      <a:pt x="2200" y="2075"/>
                      <a:pt x="2192" y="2082"/>
                      <a:pt x="2176" y="2089"/>
                    </a:cubicBezTo>
                    <a:cubicBezTo>
                      <a:pt x="2160" y="2096"/>
                      <a:pt x="2167" y="2113"/>
                      <a:pt x="2165" y="2116"/>
                    </a:cubicBezTo>
                    <a:cubicBezTo>
                      <a:pt x="2164" y="2119"/>
                      <a:pt x="2151" y="2084"/>
                      <a:pt x="2151" y="2084"/>
                    </a:cubicBezTo>
                    <a:cubicBezTo>
                      <a:pt x="2151" y="2084"/>
                      <a:pt x="2137" y="2069"/>
                      <a:pt x="2133" y="2070"/>
                    </a:cubicBezTo>
                    <a:cubicBezTo>
                      <a:pt x="2129" y="2071"/>
                      <a:pt x="2124" y="2085"/>
                      <a:pt x="2120" y="2098"/>
                    </a:cubicBezTo>
                    <a:cubicBezTo>
                      <a:pt x="2116" y="2111"/>
                      <a:pt x="2073" y="2113"/>
                      <a:pt x="2066" y="2114"/>
                    </a:cubicBezTo>
                    <a:cubicBezTo>
                      <a:pt x="2058" y="2115"/>
                      <a:pt x="2065" y="2132"/>
                      <a:pt x="2065" y="2132"/>
                    </a:cubicBezTo>
                    <a:cubicBezTo>
                      <a:pt x="2065" y="2132"/>
                      <a:pt x="2045" y="2147"/>
                      <a:pt x="2035" y="2147"/>
                    </a:cubicBezTo>
                    <a:cubicBezTo>
                      <a:pt x="2024" y="2147"/>
                      <a:pt x="2001" y="2128"/>
                      <a:pt x="1993" y="2120"/>
                    </a:cubicBezTo>
                    <a:cubicBezTo>
                      <a:pt x="1985" y="2111"/>
                      <a:pt x="2002" y="2097"/>
                      <a:pt x="2005" y="2097"/>
                    </a:cubicBezTo>
                    <a:cubicBezTo>
                      <a:pt x="2007" y="2097"/>
                      <a:pt x="1993" y="2082"/>
                      <a:pt x="1993" y="2082"/>
                    </a:cubicBezTo>
                    <a:cubicBezTo>
                      <a:pt x="1993" y="2082"/>
                      <a:pt x="1999" y="2064"/>
                      <a:pt x="2000" y="2059"/>
                    </a:cubicBezTo>
                    <a:cubicBezTo>
                      <a:pt x="2002" y="2054"/>
                      <a:pt x="1991" y="2039"/>
                      <a:pt x="1991" y="2037"/>
                    </a:cubicBezTo>
                    <a:cubicBezTo>
                      <a:pt x="1991" y="2035"/>
                      <a:pt x="1992" y="2026"/>
                      <a:pt x="2000" y="2005"/>
                    </a:cubicBezTo>
                    <a:cubicBezTo>
                      <a:pt x="2007" y="1983"/>
                      <a:pt x="2005" y="1945"/>
                      <a:pt x="2005" y="1945"/>
                    </a:cubicBezTo>
                    <a:cubicBezTo>
                      <a:pt x="1966" y="1932"/>
                      <a:pt x="1966" y="1932"/>
                      <a:pt x="1966" y="1932"/>
                    </a:cubicBezTo>
                    <a:cubicBezTo>
                      <a:pt x="1966" y="1932"/>
                      <a:pt x="1967" y="1924"/>
                      <a:pt x="1967" y="1920"/>
                    </a:cubicBezTo>
                    <a:cubicBezTo>
                      <a:pt x="1968" y="1917"/>
                      <a:pt x="1946" y="1897"/>
                      <a:pt x="1944" y="1887"/>
                    </a:cubicBezTo>
                    <a:cubicBezTo>
                      <a:pt x="1942" y="1876"/>
                      <a:pt x="1960" y="1855"/>
                      <a:pt x="1951" y="1842"/>
                    </a:cubicBezTo>
                    <a:cubicBezTo>
                      <a:pt x="1941" y="1829"/>
                      <a:pt x="1924" y="1841"/>
                      <a:pt x="1911" y="1830"/>
                    </a:cubicBezTo>
                    <a:cubicBezTo>
                      <a:pt x="1899" y="1818"/>
                      <a:pt x="1921" y="1803"/>
                      <a:pt x="1921" y="1803"/>
                    </a:cubicBezTo>
                    <a:cubicBezTo>
                      <a:pt x="1921" y="1803"/>
                      <a:pt x="1893" y="1753"/>
                      <a:pt x="1882" y="1742"/>
                    </a:cubicBezTo>
                    <a:cubicBezTo>
                      <a:pt x="1870" y="1732"/>
                      <a:pt x="1838" y="1750"/>
                      <a:pt x="1838" y="1750"/>
                    </a:cubicBezTo>
                    <a:cubicBezTo>
                      <a:pt x="1838" y="1750"/>
                      <a:pt x="1838" y="1732"/>
                      <a:pt x="1837" y="1722"/>
                    </a:cubicBezTo>
                    <a:cubicBezTo>
                      <a:pt x="1837" y="1712"/>
                      <a:pt x="1856" y="1710"/>
                      <a:pt x="1856" y="1710"/>
                    </a:cubicBezTo>
                    <a:cubicBezTo>
                      <a:pt x="1832" y="1670"/>
                      <a:pt x="1832" y="1670"/>
                      <a:pt x="1832" y="1670"/>
                    </a:cubicBezTo>
                    <a:cubicBezTo>
                      <a:pt x="1832" y="1670"/>
                      <a:pt x="1832" y="1688"/>
                      <a:pt x="1804" y="1687"/>
                    </a:cubicBezTo>
                    <a:cubicBezTo>
                      <a:pt x="1777" y="1686"/>
                      <a:pt x="1765" y="1679"/>
                      <a:pt x="1757" y="1674"/>
                    </a:cubicBezTo>
                    <a:cubicBezTo>
                      <a:pt x="1749" y="1670"/>
                      <a:pt x="1748" y="1687"/>
                      <a:pt x="1744" y="1689"/>
                    </a:cubicBezTo>
                    <a:cubicBezTo>
                      <a:pt x="1739" y="1690"/>
                      <a:pt x="1721" y="1682"/>
                      <a:pt x="1718" y="1677"/>
                    </a:cubicBezTo>
                    <a:cubicBezTo>
                      <a:pt x="1714" y="1672"/>
                      <a:pt x="1726" y="1645"/>
                      <a:pt x="1726" y="1645"/>
                    </a:cubicBezTo>
                    <a:cubicBezTo>
                      <a:pt x="1716" y="1633"/>
                      <a:pt x="1716" y="1633"/>
                      <a:pt x="1716" y="1633"/>
                    </a:cubicBezTo>
                    <a:cubicBezTo>
                      <a:pt x="1746" y="1582"/>
                      <a:pt x="1746" y="1582"/>
                      <a:pt x="1746" y="1582"/>
                    </a:cubicBezTo>
                    <a:cubicBezTo>
                      <a:pt x="1746" y="1582"/>
                      <a:pt x="1730" y="1567"/>
                      <a:pt x="1720" y="1563"/>
                    </a:cubicBezTo>
                    <a:cubicBezTo>
                      <a:pt x="1710" y="1558"/>
                      <a:pt x="1714" y="1538"/>
                      <a:pt x="1716" y="1528"/>
                    </a:cubicBezTo>
                    <a:cubicBezTo>
                      <a:pt x="1718" y="1518"/>
                      <a:pt x="1708" y="1523"/>
                      <a:pt x="1695" y="1516"/>
                    </a:cubicBezTo>
                    <a:cubicBezTo>
                      <a:pt x="1682" y="1510"/>
                      <a:pt x="1694" y="1483"/>
                      <a:pt x="1694" y="1466"/>
                    </a:cubicBezTo>
                    <a:cubicBezTo>
                      <a:pt x="1694" y="1449"/>
                      <a:pt x="1662" y="1444"/>
                      <a:pt x="1661" y="1444"/>
                    </a:cubicBezTo>
                    <a:cubicBezTo>
                      <a:pt x="1659" y="1444"/>
                      <a:pt x="1693" y="1409"/>
                      <a:pt x="1702" y="1401"/>
                    </a:cubicBezTo>
                    <a:cubicBezTo>
                      <a:pt x="1712" y="1392"/>
                      <a:pt x="1667" y="1248"/>
                      <a:pt x="1667" y="1248"/>
                    </a:cubicBezTo>
                    <a:cubicBezTo>
                      <a:pt x="1614" y="1206"/>
                      <a:pt x="1614" y="1206"/>
                      <a:pt x="1614" y="1206"/>
                    </a:cubicBezTo>
                    <a:cubicBezTo>
                      <a:pt x="1630" y="1193"/>
                      <a:pt x="1630" y="1193"/>
                      <a:pt x="1630" y="1193"/>
                    </a:cubicBezTo>
                    <a:cubicBezTo>
                      <a:pt x="1643" y="1193"/>
                      <a:pt x="1643" y="1193"/>
                      <a:pt x="1643" y="1193"/>
                    </a:cubicBezTo>
                    <a:cubicBezTo>
                      <a:pt x="1682" y="1167"/>
                      <a:pt x="1682" y="1167"/>
                      <a:pt x="1682" y="1167"/>
                    </a:cubicBezTo>
                    <a:cubicBezTo>
                      <a:pt x="1682" y="1167"/>
                      <a:pt x="1684" y="1150"/>
                      <a:pt x="1690" y="1144"/>
                    </a:cubicBezTo>
                    <a:cubicBezTo>
                      <a:pt x="1696" y="1138"/>
                      <a:pt x="1707" y="1147"/>
                      <a:pt x="1720" y="1145"/>
                    </a:cubicBezTo>
                    <a:cubicBezTo>
                      <a:pt x="1734" y="1143"/>
                      <a:pt x="1721" y="1110"/>
                      <a:pt x="1715" y="1102"/>
                    </a:cubicBezTo>
                    <a:cubicBezTo>
                      <a:pt x="1709" y="1093"/>
                      <a:pt x="1738" y="1075"/>
                      <a:pt x="1738" y="1075"/>
                    </a:cubicBezTo>
                    <a:cubicBezTo>
                      <a:pt x="1738" y="1075"/>
                      <a:pt x="1728" y="1051"/>
                      <a:pt x="1728" y="1049"/>
                    </a:cubicBezTo>
                    <a:cubicBezTo>
                      <a:pt x="1727" y="1047"/>
                      <a:pt x="1787" y="988"/>
                      <a:pt x="1794" y="974"/>
                    </a:cubicBezTo>
                    <a:cubicBezTo>
                      <a:pt x="1800" y="960"/>
                      <a:pt x="1777" y="963"/>
                      <a:pt x="1762" y="956"/>
                    </a:cubicBezTo>
                    <a:cubicBezTo>
                      <a:pt x="1746" y="950"/>
                      <a:pt x="1742" y="899"/>
                      <a:pt x="1741" y="895"/>
                    </a:cubicBezTo>
                    <a:cubicBezTo>
                      <a:pt x="1739" y="892"/>
                      <a:pt x="1710" y="878"/>
                      <a:pt x="1710" y="878"/>
                    </a:cubicBezTo>
                    <a:cubicBezTo>
                      <a:pt x="1706" y="860"/>
                      <a:pt x="1706" y="860"/>
                      <a:pt x="1706" y="860"/>
                    </a:cubicBezTo>
                    <a:cubicBezTo>
                      <a:pt x="1706" y="860"/>
                      <a:pt x="1694" y="852"/>
                      <a:pt x="1683" y="843"/>
                    </a:cubicBezTo>
                    <a:cubicBezTo>
                      <a:pt x="1672" y="835"/>
                      <a:pt x="1677" y="803"/>
                      <a:pt x="1677" y="803"/>
                    </a:cubicBezTo>
                    <a:cubicBezTo>
                      <a:pt x="1656" y="785"/>
                      <a:pt x="1656" y="785"/>
                      <a:pt x="1656" y="785"/>
                    </a:cubicBezTo>
                    <a:cubicBezTo>
                      <a:pt x="1672" y="755"/>
                      <a:pt x="1672" y="755"/>
                      <a:pt x="1672" y="755"/>
                    </a:cubicBezTo>
                    <a:cubicBezTo>
                      <a:pt x="1664" y="747"/>
                      <a:pt x="1664" y="747"/>
                      <a:pt x="1664" y="747"/>
                    </a:cubicBezTo>
                    <a:cubicBezTo>
                      <a:pt x="1663" y="748"/>
                      <a:pt x="1662" y="749"/>
                      <a:pt x="1662" y="750"/>
                    </a:cubicBezTo>
                    <a:cubicBezTo>
                      <a:pt x="1656" y="755"/>
                      <a:pt x="1643" y="782"/>
                      <a:pt x="1643" y="782"/>
                    </a:cubicBezTo>
                    <a:cubicBezTo>
                      <a:pt x="1643" y="782"/>
                      <a:pt x="1625" y="779"/>
                      <a:pt x="1624" y="782"/>
                    </a:cubicBezTo>
                    <a:cubicBezTo>
                      <a:pt x="1624" y="786"/>
                      <a:pt x="1582" y="824"/>
                      <a:pt x="1582" y="824"/>
                    </a:cubicBezTo>
                    <a:cubicBezTo>
                      <a:pt x="1551" y="831"/>
                      <a:pt x="1551" y="831"/>
                      <a:pt x="1551" y="831"/>
                    </a:cubicBezTo>
                    <a:cubicBezTo>
                      <a:pt x="1551" y="831"/>
                      <a:pt x="1550" y="853"/>
                      <a:pt x="1547" y="873"/>
                    </a:cubicBezTo>
                    <a:cubicBezTo>
                      <a:pt x="1544" y="892"/>
                      <a:pt x="1517" y="887"/>
                      <a:pt x="1516" y="887"/>
                    </a:cubicBezTo>
                    <a:cubicBezTo>
                      <a:pt x="1515" y="887"/>
                      <a:pt x="1514" y="882"/>
                      <a:pt x="1526" y="867"/>
                    </a:cubicBezTo>
                    <a:cubicBezTo>
                      <a:pt x="1539" y="852"/>
                      <a:pt x="1532" y="826"/>
                      <a:pt x="1532" y="826"/>
                    </a:cubicBezTo>
                    <a:cubicBezTo>
                      <a:pt x="1552" y="815"/>
                      <a:pt x="1552" y="815"/>
                      <a:pt x="1552" y="815"/>
                    </a:cubicBezTo>
                    <a:cubicBezTo>
                      <a:pt x="1552" y="815"/>
                      <a:pt x="1552" y="796"/>
                      <a:pt x="1557" y="790"/>
                    </a:cubicBezTo>
                    <a:cubicBezTo>
                      <a:pt x="1562" y="783"/>
                      <a:pt x="1574" y="779"/>
                      <a:pt x="1583" y="773"/>
                    </a:cubicBezTo>
                    <a:cubicBezTo>
                      <a:pt x="1592" y="767"/>
                      <a:pt x="1593" y="750"/>
                      <a:pt x="1594" y="736"/>
                    </a:cubicBezTo>
                    <a:cubicBezTo>
                      <a:pt x="1594" y="722"/>
                      <a:pt x="1616" y="704"/>
                      <a:pt x="1617" y="703"/>
                    </a:cubicBezTo>
                    <a:cubicBezTo>
                      <a:pt x="1617" y="702"/>
                      <a:pt x="1609" y="687"/>
                      <a:pt x="1609" y="687"/>
                    </a:cubicBezTo>
                    <a:cubicBezTo>
                      <a:pt x="1609" y="687"/>
                      <a:pt x="1645" y="652"/>
                      <a:pt x="1653" y="642"/>
                    </a:cubicBezTo>
                    <a:cubicBezTo>
                      <a:pt x="1661" y="633"/>
                      <a:pt x="1656" y="618"/>
                      <a:pt x="1656" y="618"/>
                    </a:cubicBezTo>
                    <a:cubicBezTo>
                      <a:pt x="1656" y="618"/>
                      <a:pt x="1662" y="616"/>
                      <a:pt x="1670" y="608"/>
                    </a:cubicBezTo>
                    <a:cubicBezTo>
                      <a:pt x="1677" y="600"/>
                      <a:pt x="1678" y="573"/>
                      <a:pt x="1681" y="558"/>
                    </a:cubicBezTo>
                    <a:cubicBezTo>
                      <a:pt x="1684" y="543"/>
                      <a:pt x="1647" y="532"/>
                      <a:pt x="1645" y="530"/>
                    </a:cubicBezTo>
                    <a:cubicBezTo>
                      <a:pt x="1643" y="528"/>
                      <a:pt x="1662" y="537"/>
                      <a:pt x="1667" y="534"/>
                    </a:cubicBezTo>
                    <a:cubicBezTo>
                      <a:pt x="1673" y="530"/>
                      <a:pt x="1674" y="511"/>
                      <a:pt x="1674" y="511"/>
                    </a:cubicBezTo>
                    <a:cubicBezTo>
                      <a:pt x="1645" y="478"/>
                      <a:pt x="1645" y="478"/>
                      <a:pt x="1645" y="478"/>
                    </a:cubicBezTo>
                    <a:cubicBezTo>
                      <a:pt x="1645" y="478"/>
                      <a:pt x="1631" y="474"/>
                      <a:pt x="1625" y="468"/>
                    </a:cubicBezTo>
                    <a:cubicBezTo>
                      <a:pt x="1619" y="461"/>
                      <a:pt x="1618" y="449"/>
                      <a:pt x="1611" y="442"/>
                    </a:cubicBezTo>
                    <a:cubicBezTo>
                      <a:pt x="1604" y="435"/>
                      <a:pt x="1599" y="450"/>
                      <a:pt x="1597" y="451"/>
                    </a:cubicBezTo>
                    <a:cubicBezTo>
                      <a:pt x="1595" y="452"/>
                      <a:pt x="1583" y="437"/>
                      <a:pt x="1573" y="435"/>
                    </a:cubicBezTo>
                    <a:cubicBezTo>
                      <a:pt x="1562" y="434"/>
                      <a:pt x="1561" y="447"/>
                      <a:pt x="1542" y="452"/>
                    </a:cubicBezTo>
                    <a:cubicBezTo>
                      <a:pt x="1522" y="458"/>
                      <a:pt x="1503" y="462"/>
                      <a:pt x="1498" y="464"/>
                    </a:cubicBezTo>
                    <a:cubicBezTo>
                      <a:pt x="1492" y="466"/>
                      <a:pt x="1498" y="468"/>
                      <a:pt x="1503" y="478"/>
                    </a:cubicBezTo>
                    <a:cubicBezTo>
                      <a:pt x="1508" y="488"/>
                      <a:pt x="1477" y="496"/>
                      <a:pt x="1466" y="492"/>
                    </a:cubicBezTo>
                    <a:cubicBezTo>
                      <a:pt x="1455" y="487"/>
                      <a:pt x="1481" y="456"/>
                      <a:pt x="1480" y="446"/>
                    </a:cubicBezTo>
                    <a:cubicBezTo>
                      <a:pt x="1478" y="436"/>
                      <a:pt x="1455" y="435"/>
                      <a:pt x="1455" y="435"/>
                    </a:cubicBezTo>
                    <a:cubicBezTo>
                      <a:pt x="1440" y="448"/>
                      <a:pt x="1440" y="448"/>
                      <a:pt x="1440" y="448"/>
                    </a:cubicBezTo>
                    <a:cubicBezTo>
                      <a:pt x="1442" y="433"/>
                      <a:pt x="1442" y="433"/>
                      <a:pt x="1442" y="433"/>
                    </a:cubicBezTo>
                    <a:cubicBezTo>
                      <a:pt x="1442" y="433"/>
                      <a:pt x="1433" y="438"/>
                      <a:pt x="1429" y="443"/>
                    </a:cubicBezTo>
                    <a:cubicBezTo>
                      <a:pt x="1424" y="447"/>
                      <a:pt x="1407" y="442"/>
                      <a:pt x="1407" y="442"/>
                    </a:cubicBezTo>
                    <a:cubicBezTo>
                      <a:pt x="1407" y="442"/>
                      <a:pt x="1435" y="413"/>
                      <a:pt x="1439" y="406"/>
                    </a:cubicBezTo>
                    <a:cubicBezTo>
                      <a:pt x="1444" y="400"/>
                      <a:pt x="1421" y="389"/>
                      <a:pt x="1417" y="389"/>
                    </a:cubicBezTo>
                    <a:cubicBezTo>
                      <a:pt x="1413" y="388"/>
                      <a:pt x="1397" y="380"/>
                      <a:pt x="1384" y="380"/>
                    </a:cubicBezTo>
                    <a:cubicBezTo>
                      <a:pt x="1371" y="381"/>
                      <a:pt x="1349" y="423"/>
                      <a:pt x="1345" y="433"/>
                    </a:cubicBezTo>
                    <a:cubicBezTo>
                      <a:pt x="1341" y="442"/>
                      <a:pt x="1328" y="468"/>
                      <a:pt x="1325" y="474"/>
                    </a:cubicBezTo>
                    <a:cubicBezTo>
                      <a:pt x="1322" y="481"/>
                      <a:pt x="1338" y="494"/>
                      <a:pt x="1338" y="494"/>
                    </a:cubicBezTo>
                    <a:cubicBezTo>
                      <a:pt x="1338" y="494"/>
                      <a:pt x="1351" y="524"/>
                      <a:pt x="1333" y="525"/>
                    </a:cubicBezTo>
                    <a:cubicBezTo>
                      <a:pt x="1316" y="527"/>
                      <a:pt x="1290" y="523"/>
                      <a:pt x="1286" y="531"/>
                    </a:cubicBezTo>
                    <a:cubicBezTo>
                      <a:pt x="1282" y="539"/>
                      <a:pt x="1301" y="545"/>
                      <a:pt x="1301" y="545"/>
                    </a:cubicBezTo>
                    <a:cubicBezTo>
                      <a:pt x="1301" y="545"/>
                      <a:pt x="1311" y="567"/>
                      <a:pt x="1310" y="569"/>
                    </a:cubicBezTo>
                    <a:cubicBezTo>
                      <a:pt x="1309" y="570"/>
                      <a:pt x="1287" y="559"/>
                      <a:pt x="1279" y="561"/>
                    </a:cubicBezTo>
                    <a:cubicBezTo>
                      <a:pt x="1271" y="563"/>
                      <a:pt x="1263" y="584"/>
                      <a:pt x="1263" y="584"/>
                    </a:cubicBezTo>
                    <a:cubicBezTo>
                      <a:pt x="1250" y="577"/>
                      <a:pt x="1250" y="577"/>
                      <a:pt x="1250" y="577"/>
                    </a:cubicBezTo>
                    <a:cubicBezTo>
                      <a:pt x="1239" y="599"/>
                      <a:pt x="1239" y="599"/>
                      <a:pt x="1239" y="599"/>
                    </a:cubicBezTo>
                    <a:cubicBezTo>
                      <a:pt x="1230" y="589"/>
                      <a:pt x="1230" y="589"/>
                      <a:pt x="1230" y="589"/>
                    </a:cubicBezTo>
                    <a:cubicBezTo>
                      <a:pt x="1216" y="598"/>
                      <a:pt x="1216" y="598"/>
                      <a:pt x="1216" y="598"/>
                    </a:cubicBezTo>
                    <a:cubicBezTo>
                      <a:pt x="1216" y="598"/>
                      <a:pt x="1217" y="588"/>
                      <a:pt x="1217" y="580"/>
                    </a:cubicBezTo>
                    <a:cubicBezTo>
                      <a:pt x="1217" y="572"/>
                      <a:pt x="1189" y="574"/>
                      <a:pt x="1186" y="577"/>
                    </a:cubicBezTo>
                    <a:cubicBezTo>
                      <a:pt x="1182" y="579"/>
                      <a:pt x="1150" y="584"/>
                      <a:pt x="1146" y="588"/>
                    </a:cubicBezTo>
                    <a:cubicBezTo>
                      <a:pt x="1142" y="592"/>
                      <a:pt x="1157" y="605"/>
                      <a:pt x="1157" y="606"/>
                    </a:cubicBezTo>
                    <a:cubicBezTo>
                      <a:pt x="1158" y="608"/>
                      <a:pt x="1115" y="622"/>
                      <a:pt x="1115" y="622"/>
                    </a:cubicBezTo>
                    <a:cubicBezTo>
                      <a:pt x="1110" y="633"/>
                      <a:pt x="1110" y="633"/>
                      <a:pt x="1110" y="633"/>
                    </a:cubicBezTo>
                    <a:cubicBezTo>
                      <a:pt x="1110" y="633"/>
                      <a:pt x="1102" y="634"/>
                      <a:pt x="1072" y="635"/>
                    </a:cubicBezTo>
                    <a:cubicBezTo>
                      <a:pt x="1043" y="636"/>
                      <a:pt x="1019" y="682"/>
                      <a:pt x="1013" y="685"/>
                    </a:cubicBezTo>
                    <a:cubicBezTo>
                      <a:pt x="1007" y="687"/>
                      <a:pt x="986" y="677"/>
                      <a:pt x="980" y="680"/>
                    </a:cubicBezTo>
                    <a:cubicBezTo>
                      <a:pt x="974" y="684"/>
                      <a:pt x="995" y="695"/>
                      <a:pt x="995" y="695"/>
                    </a:cubicBezTo>
                    <a:cubicBezTo>
                      <a:pt x="995" y="695"/>
                      <a:pt x="972" y="700"/>
                      <a:pt x="969" y="702"/>
                    </a:cubicBezTo>
                    <a:cubicBezTo>
                      <a:pt x="966" y="705"/>
                      <a:pt x="984" y="717"/>
                      <a:pt x="984" y="717"/>
                    </a:cubicBezTo>
                    <a:cubicBezTo>
                      <a:pt x="984" y="717"/>
                      <a:pt x="974" y="734"/>
                      <a:pt x="973" y="743"/>
                    </a:cubicBezTo>
                    <a:cubicBezTo>
                      <a:pt x="972" y="751"/>
                      <a:pt x="984" y="767"/>
                      <a:pt x="984" y="767"/>
                    </a:cubicBezTo>
                    <a:cubicBezTo>
                      <a:pt x="984" y="767"/>
                      <a:pt x="965" y="756"/>
                      <a:pt x="959" y="756"/>
                    </a:cubicBezTo>
                    <a:cubicBezTo>
                      <a:pt x="954" y="756"/>
                      <a:pt x="956" y="767"/>
                      <a:pt x="956" y="767"/>
                    </a:cubicBezTo>
                    <a:cubicBezTo>
                      <a:pt x="956" y="767"/>
                      <a:pt x="981" y="794"/>
                      <a:pt x="982" y="796"/>
                    </a:cubicBezTo>
                    <a:cubicBezTo>
                      <a:pt x="983" y="798"/>
                      <a:pt x="982" y="807"/>
                      <a:pt x="982" y="812"/>
                    </a:cubicBezTo>
                    <a:cubicBezTo>
                      <a:pt x="982" y="818"/>
                      <a:pt x="953" y="816"/>
                      <a:pt x="952" y="816"/>
                    </a:cubicBezTo>
                    <a:cubicBezTo>
                      <a:pt x="951" y="816"/>
                      <a:pt x="929" y="826"/>
                      <a:pt x="926" y="829"/>
                    </a:cubicBezTo>
                    <a:cubicBezTo>
                      <a:pt x="923" y="831"/>
                      <a:pt x="909" y="818"/>
                      <a:pt x="905" y="818"/>
                    </a:cubicBezTo>
                    <a:cubicBezTo>
                      <a:pt x="901" y="818"/>
                      <a:pt x="867" y="827"/>
                      <a:pt x="866" y="829"/>
                    </a:cubicBezTo>
                    <a:cubicBezTo>
                      <a:pt x="866" y="830"/>
                      <a:pt x="832" y="826"/>
                      <a:pt x="809" y="827"/>
                    </a:cubicBezTo>
                    <a:cubicBezTo>
                      <a:pt x="802" y="827"/>
                      <a:pt x="795" y="828"/>
                      <a:pt x="791" y="829"/>
                    </a:cubicBezTo>
                    <a:cubicBezTo>
                      <a:pt x="779" y="833"/>
                      <a:pt x="778" y="852"/>
                      <a:pt x="779" y="861"/>
                    </a:cubicBezTo>
                    <a:cubicBezTo>
                      <a:pt x="779" y="864"/>
                      <a:pt x="779" y="866"/>
                      <a:pt x="779" y="866"/>
                    </a:cubicBezTo>
                    <a:cubicBezTo>
                      <a:pt x="779" y="866"/>
                      <a:pt x="788" y="877"/>
                      <a:pt x="790" y="884"/>
                    </a:cubicBezTo>
                    <a:cubicBezTo>
                      <a:pt x="793" y="892"/>
                      <a:pt x="779" y="917"/>
                      <a:pt x="779" y="934"/>
                    </a:cubicBezTo>
                    <a:cubicBezTo>
                      <a:pt x="780" y="950"/>
                      <a:pt x="818" y="958"/>
                      <a:pt x="823" y="967"/>
                    </a:cubicBezTo>
                    <a:cubicBezTo>
                      <a:pt x="828" y="977"/>
                      <a:pt x="832" y="1008"/>
                      <a:pt x="833" y="1012"/>
                    </a:cubicBezTo>
                    <a:cubicBezTo>
                      <a:pt x="834" y="1015"/>
                      <a:pt x="833" y="1022"/>
                      <a:pt x="816" y="1023"/>
                    </a:cubicBezTo>
                    <a:cubicBezTo>
                      <a:pt x="799" y="1024"/>
                      <a:pt x="779" y="996"/>
                      <a:pt x="779" y="996"/>
                    </a:cubicBezTo>
                    <a:cubicBezTo>
                      <a:pt x="772" y="977"/>
                      <a:pt x="772" y="977"/>
                      <a:pt x="772" y="977"/>
                    </a:cubicBezTo>
                    <a:cubicBezTo>
                      <a:pt x="772" y="977"/>
                      <a:pt x="758" y="967"/>
                      <a:pt x="737" y="948"/>
                    </a:cubicBezTo>
                    <a:cubicBezTo>
                      <a:pt x="718" y="932"/>
                      <a:pt x="723" y="938"/>
                      <a:pt x="715" y="938"/>
                    </a:cubicBezTo>
                    <a:cubicBezTo>
                      <a:pt x="713" y="942"/>
                      <a:pt x="712" y="947"/>
                      <a:pt x="712" y="950"/>
                    </a:cubicBezTo>
                    <a:cubicBezTo>
                      <a:pt x="712" y="956"/>
                      <a:pt x="731" y="977"/>
                      <a:pt x="731" y="977"/>
                    </a:cubicBezTo>
                    <a:cubicBezTo>
                      <a:pt x="756" y="989"/>
                      <a:pt x="756" y="989"/>
                      <a:pt x="756" y="989"/>
                    </a:cubicBezTo>
                    <a:cubicBezTo>
                      <a:pt x="746" y="1019"/>
                      <a:pt x="746" y="1019"/>
                      <a:pt x="746" y="1019"/>
                    </a:cubicBezTo>
                    <a:cubicBezTo>
                      <a:pt x="723" y="1021"/>
                      <a:pt x="723" y="1021"/>
                      <a:pt x="723" y="1021"/>
                    </a:cubicBezTo>
                    <a:cubicBezTo>
                      <a:pt x="712" y="1042"/>
                      <a:pt x="712" y="1042"/>
                      <a:pt x="712" y="1042"/>
                    </a:cubicBezTo>
                    <a:cubicBezTo>
                      <a:pt x="753" y="1085"/>
                      <a:pt x="753" y="1085"/>
                      <a:pt x="753" y="1085"/>
                    </a:cubicBezTo>
                    <a:cubicBezTo>
                      <a:pt x="749" y="1150"/>
                      <a:pt x="749" y="1150"/>
                      <a:pt x="749" y="1150"/>
                    </a:cubicBezTo>
                    <a:cubicBezTo>
                      <a:pt x="740" y="1138"/>
                      <a:pt x="740" y="1138"/>
                      <a:pt x="740" y="1138"/>
                    </a:cubicBezTo>
                    <a:cubicBezTo>
                      <a:pt x="740" y="1138"/>
                      <a:pt x="676" y="1191"/>
                      <a:pt x="682" y="1198"/>
                    </a:cubicBezTo>
                    <a:cubicBezTo>
                      <a:pt x="689" y="1205"/>
                      <a:pt x="699" y="1219"/>
                      <a:pt x="699" y="1221"/>
                    </a:cubicBezTo>
                    <a:cubicBezTo>
                      <a:pt x="699" y="1223"/>
                      <a:pt x="712" y="1246"/>
                      <a:pt x="712" y="1247"/>
                    </a:cubicBezTo>
                    <a:cubicBezTo>
                      <a:pt x="712" y="1248"/>
                      <a:pt x="727" y="1247"/>
                      <a:pt x="729" y="1252"/>
                    </a:cubicBezTo>
                    <a:cubicBezTo>
                      <a:pt x="732" y="1256"/>
                      <a:pt x="746" y="1269"/>
                      <a:pt x="747" y="1269"/>
                    </a:cubicBezTo>
                    <a:cubicBezTo>
                      <a:pt x="749" y="1269"/>
                      <a:pt x="776" y="1248"/>
                      <a:pt x="776" y="1248"/>
                    </a:cubicBezTo>
                    <a:cubicBezTo>
                      <a:pt x="776" y="1248"/>
                      <a:pt x="774" y="1270"/>
                      <a:pt x="780" y="1275"/>
                    </a:cubicBezTo>
                    <a:cubicBezTo>
                      <a:pt x="786" y="1280"/>
                      <a:pt x="796" y="1284"/>
                      <a:pt x="796" y="1284"/>
                    </a:cubicBezTo>
                    <a:cubicBezTo>
                      <a:pt x="796" y="1284"/>
                      <a:pt x="788" y="1304"/>
                      <a:pt x="796" y="1311"/>
                    </a:cubicBezTo>
                    <a:cubicBezTo>
                      <a:pt x="803" y="1319"/>
                      <a:pt x="811" y="1328"/>
                      <a:pt x="811" y="1328"/>
                    </a:cubicBezTo>
                    <a:cubicBezTo>
                      <a:pt x="790" y="1334"/>
                      <a:pt x="790" y="1334"/>
                      <a:pt x="790" y="1334"/>
                    </a:cubicBezTo>
                    <a:cubicBezTo>
                      <a:pt x="790" y="1334"/>
                      <a:pt x="804" y="1348"/>
                      <a:pt x="797" y="1356"/>
                    </a:cubicBezTo>
                    <a:cubicBezTo>
                      <a:pt x="791" y="1364"/>
                      <a:pt x="776" y="1398"/>
                      <a:pt x="776" y="1398"/>
                    </a:cubicBezTo>
                    <a:cubicBezTo>
                      <a:pt x="757" y="1398"/>
                      <a:pt x="757" y="1398"/>
                      <a:pt x="757" y="1398"/>
                    </a:cubicBezTo>
                    <a:cubicBezTo>
                      <a:pt x="757" y="1398"/>
                      <a:pt x="781" y="1433"/>
                      <a:pt x="776" y="1445"/>
                    </a:cubicBezTo>
                    <a:cubicBezTo>
                      <a:pt x="772" y="1456"/>
                      <a:pt x="765" y="1471"/>
                      <a:pt x="765" y="1471"/>
                    </a:cubicBezTo>
                    <a:cubicBezTo>
                      <a:pt x="798" y="1514"/>
                      <a:pt x="798" y="1514"/>
                      <a:pt x="798" y="1514"/>
                    </a:cubicBezTo>
                    <a:cubicBezTo>
                      <a:pt x="787" y="1549"/>
                      <a:pt x="787" y="1549"/>
                      <a:pt x="787" y="1549"/>
                    </a:cubicBezTo>
                    <a:cubicBezTo>
                      <a:pt x="806" y="1569"/>
                      <a:pt x="806" y="1569"/>
                      <a:pt x="806" y="1569"/>
                    </a:cubicBezTo>
                    <a:cubicBezTo>
                      <a:pt x="806" y="1569"/>
                      <a:pt x="787" y="1591"/>
                      <a:pt x="800" y="1604"/>
                    </a:cubicBezTo>
                    <a:cubicBezTo>
                      <a:pt x="813" y="1616"/>
                      <a:pt x="832" y="1611"/>
                      <a:pt x="838" y="1633"/>
                    </a:cubicBezTo>
                    <a:cubicBezTo>
                      <a:pt x="843" y="1655"/>
                      <a:pt x="819" y="1694"/>
                      <a:pt x="826" y="1700"/>
                    </a:cubicBezTo>
                    <a:cubicBezTo>
                      <a:pt x="833" y="1705"/>
                      <a:pt x="851" y="1708"/>
                      <a:pt x="851" y="1708"/>
                    </a:cubicBezTo>
                    <a:cubicBezTo>
                      <a:pt x="851" y="1708"/>
                      <a:pt x="863" y="1725"/>
                      <a:pt x="866" y="1723"/>
                    </a:cubicBezTo>
                    <a:cubicBezTo>
                      <a:pt x="869" y="1721"/>
                      <a:pt x="883" y="1715"/>
                      <a:pt x="883" y="1715"/>
                    </a:cubicBezTo>
                    <a:cubicBezTo>
                      <a:pt x="883" y="1715"/>
                      <a:pt x="899" y="1779"/>
                      <a:pt x="892" y="1786"/>
                    </a:cubicBezTo>
                    <a:cubicBezTo>
                      <a:pt x="884" y="1793"/>
                      <a:pt x="849" y="1838"/>
                      <a:pt x="849" y="1838"/>
                    </a:cubicBezTo>
                    <a:cubicBezTo>
                      <a:pt x="849" y="1838"/>
                      <a:pt x="876" y="1858"/>
                      <a:pt x="868" y="1864"/>
                    </a:cubicBezTo>
                    <a:cubicBezTo>
                      <a:pt x="860" y="1869"/>
                      <a:pt x="858" y="1879"/>
                      <a:pt x="858" y="1879"/>
                    </a:cubicBezTo>
                    <a:cubicBezTo>
                      <a:pt x="868" y="1889"/>
                      <a:pt x="868" y="1889"/>
                      <a:pt x="868" y="1889"/>
                    </a:cubicBezTo>
                    <a:cubicBezTo>
                      <a:pt x="810" y="1962"/>
                      <a:pt x="810" y="1962"/>
                      <a:pt x="810" y="1962"/>
                    </a:cubicBezTo>
                    <a:cubicBezTo>
                      <a:pt x="814" y="1999"/>
                      <a:pt x="814" y="1999"/>
                      <a:pt x="814" y="1999"/>
                    </a:cubicBezTo>
                    <a:cubicBezTo>
                      <a:pt x="875" y="2038"/>
                      <a:pt x="875" y="2038"/>
                      <a:pt x="875" y="2038"/>
                    </a:cubicBezTo>
                    <a:cubicBezTo>
                      <a:pt x="854" y="2049"/>
                      <a:pt x="854" y="2049"/>
                      <a:pt x="854" y="2049"/>
                    </a:cubicBezTo>
                    <a:cubicBezTo>
                      <a:pt x="856" y="2063"/>
                      <a:pt x="856" y="2063"/>
                      <a:pt x="856" y="2063"/>
                    </a:cubicBezTo>
                    <a:cubicBezTo>
                      <a:pt x="796" y="2097"/>
                      <a:pt x="796" y="2097"/>
                      <a:pt x="796" y="2097"/>
                    </a:cubicBezTo>
                    <a:cubicBezTo>
                      <a:pt x="796" y="2097"/>
                      <a:pt x="781" y="2101"/>
                      <a:pt x="775" y="2097"/>
                    </a:cubicBezTo>
                    <a:cubicBezTo>
                      <a:pt x="770" y="2093"/>
                      <a:pt x="768" y="2070"/>
                      <a:pt x="749" y="2075"/>
                    </a:cubicBezTo>
                    <a:cubicBezTo>
                      <a:pt x="730" y="2080"/>
                      <a:pt x="722" y="2089"/>
                      <a:pt x="712" y="2095"/>
                    </a:cubicBezTo>
                    <a:cubicBezTo>
                      <a:pt x="702" y="2101"/>
                      <a:pt x="693" y="2120"/>
                      <a:pt x="689" y="2117"/>
                    </a:cubicBezTo>
                    <a:cubicBezTo>
                      <a:pt x="684" y="2113"/>
                      <a:pt x="676" y="2103"/>
                      <a:pt x="671" y="2105"/>
                    </a:cubicBezTo>
                    <a:cubicBezTo>
                      <a:pt x="665" y="2106"/>
                      <a:pt x="653" y="2116"/>
                      <a:pt x="648" y="2109"/>
                    </a:cubicBezTo>
                    <a:cubicBezTo>
                      <a:pt x="644" y="2101"/>
                      <a:pt x="622" y="2082"/>
                      <a:pt x="622" y="2082"/>
                    </a:cubicBezTo>
                    <a:cubicBezTo>
                      <a:pt x="593" y="2093"/>
                      <a:pt x="593" y="2093"/>
                      <a:pt x="593" y="2093"/>
                    </a:cubicBezTo>
                    <a:cubicBezTo>
                      <a:pt x="593" y="2093"/>
                      <a:pt x="559" y="2087"/>
                      <a:pt x="557" y="2084"/>
                    </a:cubicBezTo>
                    <a:cubicBezTo>
                      <a:pt x="555" y="2082"/>
                      <a:pt x="563" y="2069"/>
                      <a:pt x="548" y="2070"/>
                    </a:cubicBezTo>
                    <a:cubicBezTo>
                      <a:pt x="533" y="2071"/>
                      <a:pt x="474" y="2059"/>
                      <a:pt x="464" y="2057"/>
                    </a:cubicBezTo>
                    <a:cubicBezTo>
                      <a:pt x="454" y="2055"/>
                      <a:pt x="455" y="2071"/>
                      <a:pt x="449" y="2077"/>
                    </a:cubicBezTo>
                    <a:cubicBezTo>
                      <a:pt x="444" y="2083"/>
                      <a:pt x="431" y="2090"/>
                      <a:pt x="431" y="2090"/>
                    </a:cubicBezTo>
                    <a:cubicBezTo>
                      <a:pt x="408" y="2168"/>
                      <a:pt x="408" y="2168"/>
                      <a:pt x="408" y="2168"/>
                    </a:cubicBezTo>
                    <a:cubicBezTo>
                      <a:pt x="389" y="2170"/>
                      <a:pt x="389" y="2170"/>
                      <a:pt x="389" y="2170"/>
                    </a:cubicBezTo>
                    <a:cubicBezTo>
                      <a:pt x="389" y="2170"/>
                      <a:pt x="363" y="2189"/>
                      <a:pt x="362" y="2189"/>
                    </a:cubicBezTo>
                    <a:cubicBezTo>
                      <a:pt x="360" y="2189"/>
                      <a:pt x="353" y="2217"/>
                      <a:pt x="353" y="2217"/>
                    </a:cubicBezTo>
                    <a:cubicBezTo>
                      <a:pt x="353" y="2217"/>
                      <a:pt x="269" y="2277"/>
                      <a:pt x="266" y="2277"/>
                    </a:cubicBezTo>
                    <a:cubicBezTo>
                      <a:pt x="264" y="2277"/>
                      <a:pt x="212" y="2262"/>
                      <a:pt x="206" y="2264"/>
                    </a:cubicBezTo>
                    <a:cubicBezTo>
                      <a:pt x="201" y="2266"/>
                      <a:pt x="190" y="2281"/>
                      <a:pt x="188" y="2280"/>
                    </a:cubicBezTo>
                    <a:cubicBezTo>
                      <a:pt x="186" y="2280"/>
                      <a:pt x="148" y="2253"/>
                      <a:pt x="148" y="2253"/>
                    </a:cubicBezTo>
                    <a:cubicBezTo>
                      <a:pt x="148" y="2253"/>
                      <a:pt x="113" y="2252"/>
                      <a:pt x="113" y="2243"/>
                    </a:cubicBezTo>
                    <a:cubicBezTo>
                      <a:pt x="113" y="2234"/>
                      <a:pt x="123" y="2226"/>
                      <a:pt x="123" y="2224"/>
                    </a:cubicBezTo>
                    <a:cubicBezTo>
                      <a:pt x="123" y="2222"/>
                      <a:pt x="111" y="2207"/>
                      <a:pt x="111" y="2207"/>
                    </a:cubicBezTo>
                    <a:cubicBezTo>
                      <a:pt x="69" y="2254"/>
                      <a:pt x="69" y="2254"/>
                      <a:pt x="69" y="2254"/>
                    </a:cubicBezTo>
                    <a:cubicBezTo>
                      <a:pt x="69" y="2254"/>
                      <a:pt x="71" y="2284"/>
                      <a:pt x="70" y="2286"/>
                    </a:cubicBezTo>
                    <a:cubicBezTo>
                      <a:pt x="69" y="2287"/>
                      <a:pt x="44" y="2301"/>
                      <a:pt x="53" y="2309"/>
                    </a:cubicBezTo>
                    <a:cubicBezTo>
                      <a:pt x="62" y="2318"/>
                      <a:pt x="69" y="2320"/>
                      <a:pt x="69" y="2320"/>
                    </a:cubicBezTo>
                    <a:cubicBezTo>
                      <a:pt x="69" y="2320"/>
                      <a:pt x="90" y="2306"/>
                      <a:pt x="95" y="2302"/>
                    </a:cubicBezTo>
                    <a:cubicBezTo>
                      <a:pt x="92" y="2307"/>
                      <a:pt x="83" y="2322"/>
                      <a:pt x="87" y="2329"/>
                    </a:cubicBezTo>
                    <a:cubicBezTo>
                      <a:pt x="91" y="2336"/>
                      <a:pt x="110" y="2355"/>
                      <a:pt x="103" y="2364"/>
                    </a:cubicBezTo>
                    <a:cubicBezTo>
                      <a:pt x="96" y="2373"/>
                      <a:pt x="65" y="2375"/>
                      <a:pt x="59" y="2391"/>
                    </a:cubicBezTo>
                    <a:cubicBezTo>
                      <a:pt x="53" y="2406"/>
                      <a:pt x="49" y="2425"/>
                      <a:pt x="46" y="2425"/>
                    </a:cubicBezTo>
                    <a:cubicBezTo>
                      <a:pt x="44" y="2425"/>
                      <a:pt x="22" y="2440"/>
                      <a:pt x="19" y="2451"/>
                    </a:cubicBezTo>
                    <a:cubicBezTo>
                      <a:pt x="17" y="2459"/>
                      <a:pt x="5" y="2486"/>
                      <a:pt x="0" y="2500"/>
                    </a:cubicBezTo>
                    <a:cubicBezTo>
                      <a:pt x="8" y="2499"/>
                      <a:pt x="16" y="2499"/>
                      <a:pt x="22" y="2504"/>
                    </a:cubicBezTo>
                    <a:cubicBezTo>
                      <a:pt x="35" y="2516"/>
                      <a:pt x="12" y="2539"/>
                      <a:pt x="12" y="2539"/>
                    </a:cubicBezTo>
                    <a:cubicBezTo>
                      <a:pt x="12" y="2539"/>
                      <a:pt x="24" y="2556"/>
                      <a:pt x="28" y="2563"/>
                    </a:cubicBezTo>
                    <a:cubicBezTo>
                      <a:pt x="31" y="2570"/>
                      <a:pt x="4" y="2590"/>
                      <a:pt x="17" y="2614"/>
                    </a:cubicBezTo>
                    <a:cubicBezTo>
                      <a:pt x="31" y="2637"/>
                      <a:pt x="48" y="2601"/>
                      <a:pt x="67" y="2606"/>
                    </a:cubicBezTo>
                    <a:cubicBezTo>
                      <a:pt x="86" y="2612"/>
                      <a:pt x="71" y="2642"/>
                      <a:pt x="74" y="2651"/>
                    </a:cubicBezTo>
                    <a:cubicBezTo>
                      <a:pt x="76" y="2660"/>
                      <a:pt x="79" y="2641"/>
                      <a:pt x="102" y="2635"/>
                    </a:cubicBezTo>
                    <a:cubicBezTo>
                      <a:pt x="125" y="2629"/>
                      <a:pt x="111" y="2647"/>
                      <a:pt x="118" y="2656"/>
                    </a:cubicBezTo>
                    <a:cubicBezTo>
                      <a:pt x="124" y="2664"/>
                      <a:pt x="148" y="2652"/>
                      <a:pt x="151" y="2660"/>
                    </a:cubicBezTo>
                    <a:cubicBezTo>
                      <a:pt x="153" y="2668"/>
                      <a:pt x="108" y="2682"/>
                      <a:pt x="106" y="2685"/>
                    </a:cubicBezTo>
                    <a:cubicBezTo>
                      <a:pt x="104" y="2689"/>
                      <a:pt x="106" y="2694"/>
                      <a:pt x="116" y="2707"/>
                    </a:cubicBezTo>
                    <a:cubicBezTo>
                      <a:pt x="125" y="2721"/>
                      <a:pt x="143" y="2695"/>
                      <a:pt x="145" y="2695"/>
                    </a:cubicBezTo>
                    <a:cubicBezTo>
                      <a:pt x="148" y="2695"/>
                      <a:pt x="167" y="2714"/>
                      <a:pt x="169" y="2715"/>
                    </a:cubicBezTo>
                    <a:cubicBezTo>
                      <a:pt x="172" y="2716"/>
                      <a:pt x="196" y="2693"/>
                      <a:pt x="200" y="2692"/>
                    </a:cubicBezTo>
                    <a:cubicBezTo>
                      <a:pt x="203" y="2691"/>
                      <a:pt x="217" y="2695"/>
                      <a:pt x="217" y="2695"/>
                    </a:cubicBezTo>
                    <a:cubicBezTo>
                      <a:pt x="217" y="2695"/>
                      <a:pt x="238" y="2674"/>
                      <a:pt x="242" y="2674"/>
                    </a:cubicBezTo>
                    <a:cubicBezTo>
                      <a:pt x="246" y="2673"/>
                      <a:pt x="263" y="2672"/>
                      <a:pt x="268" y="2674"/>
                    </a:cubicBezTo>
                    <a:cubicBezTo>
                      <a:pt x="273" y="2675"/>
                      <a:pt x="290" y="2651"/>
                      <a:pt x="290" y="2651"/>
                    </a:cubicBezTo>
                    <a:cubicBezTo>
                      <a:pt x="290" y="2651"/>
                      <a:pt x="306" y="2656"/>
                      <a:pt x="308" y="2656"/>
                    </a:cubicBezTo>
                    <a:cubicBezTo>
                      <a:pt x="310" y="2656"/>
                      <a:pt x="337" y="2655"/>
                      <a:pt x="338" y="2666"/>
                    </a:cubicBezTo>
                    <a:cubicBezTo>
                      <a:pt x="339" y="2676"/>
                      <a:pt x="300" y="2692"/>
                      <a:pt x="300" y="2692"/>
                    </a:cubicBezTo>
                    <a:cubicBezTo>
                      <a:pt x="358" y="2764"/>
                      <a:pt x="358" y="2764"/>
                      <a:pt x="358" y="2764"/>
                    </a:cubicBezTo>
                    <a:cubicBezTo>
                      <a:pt x="452" y="3024"/>
                      <a:pt x="452" y="3024"/>
                      <a:pt x="452" y="3024"/>
                    </a:cubicBezTo>
                    <a:cubicBezTo>
                      <a:pt x="452" y="3024"/>
                      <a:pt x="459" y="3027"/>
                      <a:pt x="476" y="3024"/>
                    </a:cubicBezTo>
                    <a:cubicBezTo>
                      <a:pt x="493" y="3020"/>
                      <a:pt x="497" y="2987"/>
                      <a:pt x="510" y="2993"/>
                    </a:cubicBezTo>
                    <a:cubicBezTo>
                      <a:pt x="523" y="3000"/>
                      <a:pt x="520" y="3023"/>
                      <a:pt x="520" y="3023"/>
                    </a:cubicBezTo>
                    <a:cubicBezTo>
                      <a:pt x="537" y="3028"/>
                      <a:pt x="537" y="3028"/>
                      <a:pt x="537" y="3028"/>
                    </a:cubicBezTo>
                    <a:cubicBezTo>
                      <a:pt x="537" y="3028"/>
                      <a:pt x="543" y="3047"/>
                      <a:pt x="545" y="3049"/>
                    </a:cubicBezTo>
                    <a:cubicBezTo>
                      <a:pt x="547" y="3051"/>
                      <a:pt x="607" y="3056"/>
                      <a:pt x="607" y="3056"/>
                    </a:cubicBezTo>
                    <a:cubicBezTo>
                      <a:pt x="620" y="3039"/>
                      <a:pt x="656" y="3033"/>
                      <a:pt x="679" y="3050"/>
                    </a:cubicBezTo>
                    <a:cubicBezTo>
                      <a:pt x="702" y="3068"/>
                      <a:pt x="702" y="3114"/>
                      <a:pt x="703" y="3116"/>
                    </a:cubicBezTo>
                    <a:cubicBezTo>
                      <a:pt x="704" y="3118"/>
                      <a:pt x="712" y="3122"/>
                      <a:pt x="739" y="3133"/>
                    </a:cubicBezTo>
                    <a:cubicBezTo>
                      <a:pt x="766" y="3145"/>
                      <a:pt x="758" y="3173"/>
                      <a:pt x="764" y="3178"/>
                    </a:cubicBezTo>
                    <a:cubicBezTo>
                      <a:pt x="771" y="3182"/>
                      <a:pt x="777" y="3180"/>
                      <a:pt x="788" y="3180"/>
                    </a:cubicBezTo>
                    <a:cubicBezTo>
                      <a:pt x="799" y="3180"/>
                      <a:pt x="795" y="3186"/>
                      <a:pt x="806" y="3191"/>
                    </a:cubicBezTo>
                    <a:cubicBezTo>
                      <a:pt x="816" y="3196"/>
                      <a:pt x="852" y="3165"/>
                      <a:pt x="852" y="3165"/>
                    </a:cubicBezTo>
                    <a:cubicBezTo>
                      <a:pt x="853" y="3189"/>
                      <a:pt x="880" y="3228"/>
                      <a:pt x="902" y="3229"/>
                    </a:cubicBezTo>
                    <a:cubicBezTo>
                      <a:pt x="924" y="3230"/>
                      <a:pt x="945" y="3200"/>
                      <a:pt x="945" y="3200"/>
                    </a:cubicBezTo>
                    <a:cubicBezTo>
                      <a:pt x="990" y="3202"/>
                      <a:pt x="990" y="3202"/>
                      <a:pt x="990" y="3202"/>
                    </a:cubicBezTo>
                    <a:cubicBezTo>
                      <a:pt x="990" y="3202"/>
                      <a:pt x="1040" y="3179"/>
                      <a:pt x="1040" y="3173"/>
                    </a:cubicBezTo>
                    <a:cubicBezTo>
                      <a:pt x="1040" y="3167"/>
                      <a:pt x="1086" y="3130"/>
                      <a:pt x="1104" y="3114"/>
                    </a:cubicBezTo>
                    <a:cubicBezTo>
                      <a:pt x="1123" y="3099"/>
                      <a:pt x="1141" y="3112"/>
                      <a:pt x="1144" y="3112"/>
                    </a:cubicBezTo>
                    <a:cubicBezTo>
                      <a:pt x="1146" y="3112"/>
                      <a:pt x="1147" y="3094"/>
                      <a:pt x="1160" y="3082"/>
                    </a:cubicBezTo>
                    <a:cubicBezTo>
                      <a:pt x="1174" y="3071"/>
                      <a:pt x="1189" y="3083"/>
                      <a:pt x="1189" y="3083"/>
                    </a:cubicBezTo>
                    <a:cubicBezTo>
                      <a:pt x="1202" y="3066"/>
                      <a:pt x="1202" y="3066"/>
                      <a:pt x="1202" y="3066"/>
                    </a:cubicBezTo>
                    <a:cubicBezTo>
                      <a:pt x="1212" y="3075"/>
                      <a:pt x="1212" y="3075"/>
                      <a:pt x="1212" y="3075"/>
                    </a:cubicBezTo>
                    <a:cubicBezTo>
                      <a:pt x="1212" y="3075"/>
                      <a:pt x="1229" y="3073"/>
                      <a:pt x="1231" y="3074"/>
                    </a:cubicBezTo>
                    <a:cubicBezTo>
                      <a:pt x="1233" y="3074"/>
                      <a:pt x="1243" y="3085"/>
                      <a:pt x="1245" y="3087"/>
                    </a:cubicBezTo>
                    <a:cubicBezTo>
                      <a:pt x="1248" y="3088"/>
                      <a:pt x="1322" y="3088"/>
                      <a:pt x="1324" y="3090"/>
                    </a:cubicBezTo>
                    <a:cubicBezTo>
                      <a:pt x="1326" y="3092"/>
                      <a:pt x="1340" y="3135"/>
                      <a:pt x="1340" y="3138"/>
                    </a:cubicBezTo>
                    <a:cubicBezTo>
                      <a:pt x="1341" y="3141"/>
                      <a:pt x="1348" y="3134"/>
                      <a:pt x="1361" y="3134"/>
                    </a:cubicBezTo>
                    <a:cubicBezTo>
                      <a:pt x="1374" y="3133"/>
                      <a:pt x="1395" y="3149"/>
                      <a:pt x="1395" y="3149"/>
                    </a:cubicBezTo>
                    <a:cubicBezTo>
                      <a:pt x="1395" y="3149"/>
                      <a:pt x="1414" y="3136"/>
                      <a:pt x="1424" y="3136"/>
                    </a:cubicBezTo>
                    <a:cubicBezTo>
                      <a:pt x="1434" y="3136"/>
                      <a:pt x="1445" y="3143"/>
                      <a:pt x="1445" y="3143"/>
                    </a:cubicBezTo>
                    <a:cubicBezTo>
                      <a:pt x="1445" y="3143"/>
                      <a:pt x="1475" y="3140"/>
                      <a:pt x="1477" y="3140"/>
                    </a:cubicBezTo>
                    <a:cubicBezTo>
                      <a:pt x="1479" y="3140"/>
                      <a:pt x="1500" y="3155"/>
                      <a:pt x="1500" y="3155"/>
                    </a:cubicBezTo>
                    <a:cubicBezTo>
                      <a:pt x="1500" y="3155"/>
                      <a:pt x="1546" y="3127"/>
                      <a:pt x="1554" y="3124"/>
                    </a:cubicBezTo>
                    <a:cubicBezTo>
                      <a:pt x="1562" y="3120"/>
                      <a:pt x="1569" y="3078"/>
                      <a:pt x="1569" y="3078"/>
                    </a:cubicBezTo>
                    <a:cubicBezTo>
                      <a:pt x="1569" y="3078"/>
                      <a:pt x="1541" y="3050"/>
                      <a:pt x="1536" y="3030"/>
                    </a:cubicBezTo>
                    <a:cubicBezTo>
                      <a:pt x="1531" y="3010"/>
                      <a:pt x="1548" y="2969"/>
                      <a:pt x="1548" y="2969"/>
                    </a:cubicBezTo>
                    <a:cubicBezTo>
                      <a:pt x="1548" y="2969"/>
                      <a:pt x="1565" y="2952"/>
                      <a:pt x="1572" y="2948"/>
                    </a:cubicBezTo>
                    <a:cubicBezTo>
                      <a:pt x="1579" y="2944"/>
                      <a:pt x="1584" y="2909"/>
                      <a:pt x="1584" y="2909"/>
                    </a:cubicBezTo>
                    <a:cubicBezTo>
                      <a:pt x="1635" y="2939"/>
                      <a:pt x="1635" y="2939"/>
                      <a:pt x="1635" y="2939"/>
                    </a:cubicBezTo>
                    <a:cubicBezTo>
                      <a:pt x="1635" y="2939"/>
                      <a:pt x="1651" y="2933"/>
                      <a:pt x="1682" y="2935"/>
                    </a:cubicBezTo>
                    <a:cubicBezTo>
                      <a:pt x="1714" y="2936"/>
                      <a:pt x="1728" y="2951"/>
                      <a:pt x="1728" y="2951"/>
                    </a:cubicBezTo>
                    <a:cubicBezTo>
                      <a:pt x="1728" y="2951"/>
                      <a:pt x="1777" y="2958"/>
                      <a:pt x="1785" y="2962"/>
                    </a:cubicBezTo>
                    <a:cubicBezTo>
                      <a:pt x="1793" y="2966"/>
                      <a:pt x="1798" y="3002"/>
                      <a:pt x="1813" y="3026"/>
                    </a:cubicBezTo>
                    <a:cubicBezTo>
                      <a:pt x="1829" y="3049"/>
                      <a:pt x="1898" y="3053"/>
                      <a:pt x="1911" y="3053"/>
                    </a:cubicBezTo>
                    <a:cubicBezTo>
                      <a:pt x="1924" y="3054"/>
                      <a:pt x="1985" y="3004"/>
                      <a:pt x="1985" y="3004"/>
                    </a:cubicBezTo>
                    <a:cubicBezTo>
                      <a:pt x="1985" y="3004"/>
                      <a:pt x="2041" y="3009"/>
                      <a:pt x="2045" y="3010"/>
                    </a:cubicBezTo>
                    <a:cubicBezTo>
                      <a:pt x="2050" y="3012"/>
                      <a:pt x="2064" y="3001"/>
                      <a:pt x="2080" y="3002"/>
                    </a:cubicBezTo>
                    <a:cubicBezTo>
                      <a:pt x="2097" y="3002"/>
                      <a:pt x="2111" y="3020"/>
                      <a:pt x="2115" y="3023"/>
                    </a:cubicBezTo>
                    <a:cubicBezTo>
                      <a:pt x="2120" y="3026"/>
                      <a:pt x="2157" y="3016"/>
                      <a:pt x="2163" y="3027"/>
                    </a:cubicBezTo>
                    <a:cubicBezTo>
                      <a:pt x="2170" y="3037"/>
                      <a:pt x="2198" y="3060"/>
                      <a:pt x="2198" y="3060"/>
                    </a:cubicBezTo>
                    <a:cubicBezTo>
                      <a:pt x="2246" y="3053"/>
                      <a:pt x="2246" y="3053"/>
                      <a:pt x="2246" y="3053"/>
                    </a:cubicBezTo>
                    <a:cubicBezTo>
                      <a:pt x="2246" y="3053"/>
                      <a:pt x="2262" y="3056"/>
                      <a:pt x="2289" y="3058"/>
                    </a:cubicBezTo>
                    <a:cubicBezTo>
                      <a:pt x="2316" y="3059"/>
                      <a:pt x="2336" y="3045"/>
                      <a:pt x="2348" y="3045"/>
                    </a:cubicBezTo>
                    <a:cubicBezTo>
                      <a:pt x="2359" y="3045"/>
                      <a:pt x="2441" y="2975"/>
                      <a:pt x="2441" y="2975"/>
                    </a:cubicBezTo>
                    <a:cubicBezTo>
                      <a:pt x="2441" y="2975"/>
                      <a:pt x="2468" y="2969"/>
                      <a:pt x="2478" y="2958"/>
                    </a:cubicBezTo>
                    <a:cubicBezTo>
                      <a:pt x="2489" y="2948"/>
                      <a:pt x="2499" y="2907"/>
                      <a:pt x="2507" y="2900"/>
                    </a:cubicBezTo>
                    <a:cubicBezTo>
                      <a:pt x="2516" y="2892"/>
                      <a:pt x="2515" y="2879"/>
                      <a:pt x="2515" y="2879"/>
                    </a:cubicBezTo>
                    <a:cubicBezTo>
                      <a:pt x="2515" y="2879"/>
                      <a:pt x="2549" y="2861"/>
                      <a:pt x="2555" y="2861"/>
                    </a:cubicBezTo>
                    <a:cubicBezTo>
                      <a:pt x="2561" y="2861"/>
                      <a:pt x="2586" y="2877"/>
                      <a:pt x="2603" y="2881"/>
                    </a:cubicBezTo>
                    <a:cubicBezTo>
                      <a:pt x="2619" y="2885"/>
                      <a:pt x="2642" y="2857"/>
                      <a:pt x="2658" y="2850"/>
                    </a:cubicBezTo>
                    <a:cubicBezTo>
                      <a:pt x="2673" y="2842"/>
                      <a:pt x="2683" y="2857"/>
                      <a:pt x="2694" y="2862"/>
                    </a:cubicBezTo>
                    <a:cubicBezTo>
                      <a:pt x="2704" y="2867"/>
                      <a:pt x="2764" y="2860"/>
                      <a:pt x="2764" y="2860"/>
                    </a:cubicBezTo>
                    <a:cubicBezTo>
                      <a:pt x="2764" y="2860"/>
                      <a:pt x="2772" y="2830"/>
                      <a:pt x="2781" y="2817"/>
                    </a:cubicBezTo>
                    <a:cubicBezTo>
                      <a:pt x="2789" y="2805"/>
                      <a:pt x="2820" y="2783"/>
                      <a:pt x="2824" y="2770"/>
                    </a:cubicBezTo>
                    <a:cubicBezTo>
                      <a:pt x="2828" y="2756"/>
                      <a:pt x="2816" y="2751"/>
                      <a:pt x="2801" y="2741"/>
                    </a:cubicBezTo>
                    <a:close/>
                    <a:moveTo>
                      <a:pt x="2120" y="2642"/>
                    </a:moveTo>
                    <a:cubicBezTo>
                      <a:pt x="2114" y="2644"/>
                      <a:pt x="2114" y="2658"/>
                      <a:pt x="2108" y="2668"/>
                    </a:cubicBezTo>
                    <a:cubicBezTo>
                      <a:pt x="2101" y="2678"/>
                      <a:pt x="2125" y="2665"/>
                      <a:pt x="2125" y="2665"/>
                    </a:cubicBezTo>
                    <a:cubicBezTo>
                      <a:pt x="2125" y="2665"/>
                      <a:pt x="2133" y="2679"/>
                      <a:pt x="2134" y="2683"/>
                    </a:cubicBezTo>
                    <a:cubicBezTo>
                      <a:pt x="2135" y="2687"/>
                      <a:pt x="2120" y="2688"/>
                      <a:pt x="2105" y="2698"/>
                    </a:cubicBezTo>
                    <a:cubicBezTo>
                      <a:pt x="2090" y="2708"/>
                      <a:pt x="2096" y="2749"/>
                      <a:pt x="2096" y="2749"/>
                    </a:cubicBezTo>
                    <a:cubicBezTo>
                      <a:pt x="2096" y="2749"/>
                      <a:pt x="2084" y="2756"/>
                      <a:pt x="2063" y="2768"/>
                    </a:cubicBezTo>
                    <a:cubicBezTo>
                      <a:pt x="2043" y="2779"/>
                      <a:pt x="2037" y="2805"/>
                      <a:pt x="2037" y="2805"/>
                    </a:cubicBezTo>
                    <a:cubicBezTo>
                      <a:pt x="2037" y="2805"/>
                      <a:pt x="2023" y="2805"/>
                      <a:pt x="2014" y="2805"/>
                    </a:cubicBezTo>
                    <a:cubicBezTo>
                      <a:pt x="2005" y="2805"/>
                      <a:pt x="2009" y="2861"/>
                      <a:pt x="2009" y="2867"/>
                    </a:cubicBezTo>
                    <a:cubicBezTo>
                      <a:pt x="2009" y="2874"/>
                      <a:pt x="1975" y="2899"/>
                      <a:pt x="1947" y="2907"/>
                    </a:cubicBezTo>
                    <a:cubicBezTo>
                      <a:pt x="1919" y="2914"/>
                      <a:pt x="1884" y="2912"/>
                      <a:pt x="1884" y="2912"/>
                    </a:cubicBezTo>
                    <a:cubicBezTo>
                      <a:pt x="1876" y="2909"/>
                      <a:pt x="1928" y="2884"/>
                      <a:pt x="1945" y="2874"/>
                    </a:cubicBezTo>
                    <a:cubicBezTo>
                      <a:pt x="1961" y="2864"/>
                      <a:pt x="1972" y="2818"/>
                      <a:pt x="1974" y="2809"/>
                    </a:cubicBezTo>
                    <a:cubicBezTo>
                      <a:pt x="1975" y="2800"/>
                      <a:pt x="2003" y="2788"/>
                      <a:pt x="2014" y="2778"/>
                    </a:cubicBezTo>
                    <a:cubicBezTo>
                      <a:pt x="2025" y="2768"/>
                      <a:pt x="2015" y="2740"/>
                      <a:pt x="2024" y="2740"/>
                    </a:cubicBezTo>
                    <a:cubicBezTo>
                      <a:pt x="2033" y="2740"/>
                      <a:pt x="2057" y="2699"/>
                      <a:pt x="2057" y="2699"/>
                    </a:cubicBezTo>
                    <a:cubicBezTo>
                      <a:pt x="2028" y="2725"/>
                      <a:pt x="2028" y="2725"/>
                      <a:pt x="2028" y="2725"/>
                    </a:cubicBezTo>
                    <a:cubicBezTo>
                      <a:pt x="2028" y="2725"/>
                      <a:pt x="2048" y="2673"/>
                      <a:pt x="2052" y="2661"/>
                    </a:cubicBezTo>
                    <a:cubicBezTo>
                      <a:pt x="2056" y="2650"/>
                      <a:pt x="2071" y="2644"/>
                      <a:pt x="2071" y="2644"/>
                    </a:cubicBezTo>
                    <a:cubicBezTo>
                      <a:pt x="2071" y="2644"/>
                      <a:pt x="2086" y="2529"/>
                      <a:pt x="2098" y="2507"/>
                    </a:cubicBezTo>
                    <a:cubicBezTo>
                      <a:pt x="2109" y="2486"/>
                      <a:pt x="2084" y="2483"/>
                      <a:pt x="2084" y="2483"/>
                    </a:cubicBezTo>
                    <a:cubicBezTo>
                      <a:pt x="2084" y="2483"/>
                      <a:pt x="2096" y="2447"/>
                      <a:pt x="2114" y="2447"/>
                    </a:cubicBezTo>
                    <a:cubicBezTo>
                      <a:pt x="2132" y="2447"/>
                      <a:pt x="2128" y="2577"/>
                      <a:pt x="2128" y="2581"/>
                    </a:cubicBezTo>
                    <a:cubicBezTo>
                      <a:pt x="2128" y="2584"/>
                      <a:pt x="2135" y="2599"/>
                      <a:pt x="2144" y="2611"/>
                    </a:cubicBezTo>
                    <a:cubicBezTo>
                      <a:pt x="2153" y="2622"/>
                      <a:pt x="2127" y="2641"/>
                      <a:pt x="2120" y="2642"/>
                    </a:cubicBezTo>
                    <a:close/>
                    <a:moveTo>
                      <a:pt x="1245" y="553"/>
                    </a:moveTo>
                    <a:cubicBezTo>
                      <a:pt x="1235" y="546"/>
                      <a:pt x="1210" y="554"/>
                      <a:pt x="1210" y="554"/>
                    </a:cubicBezTo>
                    <a:cubicBezTo>
                      <a:pt x="1210" y="554"/>
                      <a:pt x="1212" y="559"/>
                      <a:pt x="1223" y="570"/>
                    </a:cubicBezTo>
                    <a:cubicBezTo>
                      <a:pt x="1234" y="581"/>
                      <a:pt x="1245" y="553"/>
                      <a:pt x="1245" y="553"/>
                    </a:cubicBezTo>
                    <a:close/>
                    <a:moveTo>
                      <a:pt x="1444" y="326"/>
                    </a:moveTo>
                    <a:cubicBezTo>
                      <a:pt x="1462" y="326"/>
                      <a:pt x="1464" y="310"/>
                      <a:pt x="1455" y="308"/>
                    </a:cubicBezTo>
                    <a:cubicBezTo>
                      <a:pt x="1445" y="307"/>
                      <a:pt x="1437" y="315"/>
                      <a:pt x="1437" y="315"/>
                    </a:cubicBezTo>
                    <a:cubicBezTo>
                      <a:pt x="1423" y="307"/>
                      <a:pt x="1423" y="307"/>
                      <a:pt x="1423" y="307"/>
                    </a:cubicBezTo>
                    <a:cubicBezTo>
                      <a:pt x="1423" y="307"/>
                      <a:pt x="1425" y="326"/>
                      <a:pt x="1444" y="326"/>
                    </a:cubicBezTo>
                    <a:close/>
                    <a:moveTo>
                      <a:pt x="1276" y="363"/>
                    </a:moveTo>
                    <a:cubicBezTo>
                      <a:pt x="1292" y="365"/>
                      <a:pt x="1310" y="340"/>
                      <a:pt x="1321" y="340"/>
                    </a:cubicBezTo>
                    <a:cubicBezTo>
                      <a:pt x="1332" y="340"/>
                      <a:pt x="1403" y="316"/>
                      <a:pt x="1395" y="291"/>
                    </a:cubicBezTo>
                    <a:cubicBezTo>
                      <a:pt x="1387" y="266"/>
                      <a:pt x="1368" y="258"/>
                      <a:pt x="1368" y="258"/>
                    </a:cubicBezTo>
                    <a:cubicBezTo>
                      <a:pt x="1346" y="228"/>
                      <a:pt x="1346" y="228"/>
                      <a:pt x="1346" y="228"/>
                    </a:cubicBezTo>
                    <a:cubicBezTo>
                      <a:pt x="1331" y="255"/>
                      <a:pt x="1331" y="255"/>
                      <a:pt x="1331" y="255"/>
                    </a:cubicBezTo>
                    <a:cubicBezTo>
                      <a:pt x="1320" y="199"/>
                      <a:pt x="1320" y="199"/>
                      <a:pt x="1320" y="199"/>
                    </a:cubicBezTo>
                    <a:cubicBezTo>
                      <a:pt x="1320" y="199"/>
                      <a:pt x="1303" y="219"/>
                      <a:pt x="1296" y="230"/>
                    </a:cubicBezTo>
                    <a:cubicBezTo>
                      <a:pt x="1290" y="241"/>
                      <a:pt x="1298" y="279"/>
                      <a:pt x="1298" y="279"/>
                    </a:cubicBezTo>
                    <a:cubicBezTo>
                      <a:pt x="1287" y="279"/>
                      <a:pt x="1287" y="279"/>
                      <a:pt x="1287" y="279"/>
                    </a:cubicBezTo>
                    <a:cubicBezTo>
                      <a:pt x="1287" y="279"/>
                      <a:pt x="1289" y="326"/>
                      <a:pt x="1282" y="338"/>
                    </a:cubicBezTo>
                    <a:cubicBezTo>
                      <a:pt x="1276" y="351"/>
                      <a:pt x="1260" y="362"/>
                      <a:pt x="1276" y="363"/>
                    </a:cubicBezTo>
                    <a:close/>
                    <a:moveTo>
                      <a:pt x="1158" y="155"/>
                    </a:moveTo>
                    <a:cubicBezTo>
                      <a:pt x="1158" y="186"/>
                      <a:pt x="1158" y="186"/>
                      <a:pt x="1158" y="186"/>
                    </a:cubicBezTo>
                    <a:cubicBezTo>
                      <a:pt x="1132" y="208"/>
                      <a:pt x="1132" y="208"/>
                      <a:pt x="1132" y="208"/>
                    </a:cubicBezTo>
                    <a:cubicBezTo>
                      <a:pt x="1132" y="208"/>
                      <a:pt x="1137" y="210"/>
                      <a:pt x="1149" y="221"/>
                    </a:cubicBezTo>
                    <a:cubicBezTo>
                      <a:pt x="1162" y="232"/>
                      <a:pt x="1166" y="257"/>
                      <a:pt x="1166" y="257"/>
                    </a:cubicBezTo>
                    <a:cubicBezTo>
                      <a:pt x="1180" y="257"/>
                      <a:pt x="1180" y="257"/>
                      <a:pt x="1180" y="257"/>
                    </a:cubicBezTo>
                    <a:cubicBezTo>
                      <a:pt x="1185" y="264"/>
                      <a:pt x="1185" y="264"/>
                      <a:pt x="1185" y="264"/>
                    </a:cubicBezTo>
                    <a:cubicBezTo>
                      <a:pt x="1204" y="264"/>
                      <a:pt x="1204" y="264"/>
                      <a:pt x="1204" y="264"/>
                    </a:cubicBezTo>
                    <a:cubicBezTo>
                      <a:pt x="1226" y="283"/>
                      <a:pt x="1226" y="283"/>
                      <a:pt x="1226" y="283"/>
                    </a:cubicBezTo>
                    <a:cubicBezTo>
                      <a:pt x="1226" y="283"/>
                      <a:pt x="1268" y="268"/>
                      <a:pt x="1270" y="260"/>
                    </a:cubicBezTo>
                    <a:cubicBezTo>
                      <a:pt x="1271" y="252"/>
                      <a:pt x="1252" y="233"/>
                      <a:pt x="1256" y="227"/>
                    </a:cubicBezTo>
                    <a:cubicBezTo>
                      <a:pt x="1259" y="221"/>
                      <a:pt x="1260" y="174"/>
                      <a:pt x="1260" y="174"/>
                    </a:cubicBezTo>
                    <a:cubicBezTo>
                      <a:pt x="1260" y="174"/>
                      <a:pt x="1242" y="145"/>
                      <a:pt x="1234" y="142"/>
                    </a:cubicBezTo>
                    <a:cubicBezTo>
                      <a:pt x="1226" y="139"/>
                      <a:pt x="1232" y="164"/>
                      <a:pt x="1232" y="164"/>
                    </a:cubicBezTo>
                    <a:cubicBezTo>
                      <a:pt x="1232" y="164"/>
                      <a:pt x="1218" y="174"/>
                      <a:pt x="1213" y="174"/>
                    </a:cubicBezTo>
                    <a:cubicBezTo>
                      <a:pt x="1209" y="174"/>
                      <a:pt x="1212" y="136"/>
                      <a:pt x="1212" y="136"/>
                    </a:cubicBezTo>
                    <a:lnTo>
                      <a:pt x="1158" y="155"/>
                    </a:lnTo>
                    <a:close/>
                    <a:moveTo>
                      <a:pt x="1118" y="139"/>
                    </a:moveTo>
                    <a:cubicBezTo>
                      <a:pt x="1143" y="152"/>
                      <a:pt x="1143" y="152"/>
                      <a:pt x="1143" y="152"/>
                    </a:cubicBezTo>
                    <a:cubicBezTo>
                      <a:pt x="1165" y="133"/>
                      <a:pt x="1165" y="133"/>
                      <a:pt x="1165" y="133"/>
                    </a:cubicBezTo>
                    <a:cubicBezTo>
                      <a:pt x="1165" y="133"/>
                      <a:pt x="1196" y="120"/>
                      <a:pt x="1201" y="119"/>
                    </a:cubicBezTo>
                    <a:cubicBezTo>
                      <a:pt x="1205" y="117"/>
                      <a:pt x="1191" y="91"/>
                      <a:pt x="1191" y="84"/>
                    </a:cubicBezTo>
                    <a:cubicBezTo>
                      <a:pt x="1191" y="78"/>
                      <a:pt x="1209" y="72"/>
                      <a:pt x="1209" y="72"/>
                    </a:cubicBezTo>
                    <a:cubicBezTo>
                      <a:pt x="1209" y="72"/>
                      <a:pt x="1212" y="65"/>
                      <a:pt x="1188" y="51"/>
                    </a:cubicBezTo>
                    <a:cubicBezTo>
                      <a:pt x="1165" y="37"/>
                      <a:pt x="1158" y="12"/>
                      <a:pt x="1158" y="12"/>
                    </a:cubicBezTo>
                    <a:cubicBezTo>
                      <a:pt x="1158" y="12"/>
                      <a:pt x="1155" y="23"/>
                      <a:pt x="1155" y="29"/>
                    </a:cubicBezTo>
                    <a:cubicBezTo>
                      <a:pt x="1155" y="36"/>
                      <a:pt x="1140" y="39"/>
                      <a:pt x="1124" y="50"/>
                    </a:cubicBezTo>
                    <a:cubicBezTo>
                      <a:pt x="1108" y="61"/>
                      <a:pt x="1124" y="80"/>
                      <a:pt x="1124" y="92"/>
                    </a:cubicBezTo>
                    <a:cubicBezTo>
                      <a:pt x="1124" y="105"/>
                      <a:pt x="1101" y="116"/>
                      <a:pt x="1097" y="120"/>
                    </a:cubicBezTo>
                    <a:cubicBezTo>
                      <a:pt x="1116" y="125"/>
                      <a:pt x="1116" y="125"/>
                      <a:pt x="1116" y="125"/>
                    </a:cubicBezTo>
                    <a:lnTo>
                      <a:pt x="1118" y="139"/>
                    </a:lnTo>
                    <a:close/>
                    <a:moveTo>
                      <a:pt x="746" y="902"/>
                    </a:moveTo>
                    <a:cubicBezTo>
                      <a:pt x="745" y="872"/>
                      <a:pt x="745" y="872"/>
                      <a:pt x="745" y="872"/>
                    </a:cubicBezTo>
                    <a:cubicBezTo>
                      <a:pt x="726" y="890"/>
                      <a:pt x="726" y="890"/>
                      <a:pt x="726" y="890"/>
                    </a:cubicBezTo>
                    <a:cubicBezTo>
                      <a:pt x="732" y="921"/>
                      <a:pt x="746" y="902"/>
                      <a:pt x="746" y="902"/>
                    </a:cubicBezTo>
                    <a:close/>
                    <a:moveTo>
                      <a:pt x="1671" y="702"/>
                    </a:moveTo>
                    <a:cubicBezTo>
                      <a:pt x="1658" y="703"/>
                      <a:pt x="1650" y="719"/>
                      <a:pt x="1650" y="719"/>
                    </a:cubicBezTo>
                    <a:cubicBezTo>
                      <a:pt x="1627" y="722"/>
                      <a:pt x="1627" y="722"/>
                      <a:pt x="1627" y="722"/>
                    </a:cubicBezTo>
                    <a:cubicBezTo>
                      <a:pt x="1627" y="722"/>
                      <a:pt x="1619" y="752"/>
                      <a:pt x="1625" y="752"/>
                    </a:cubicBezTo>
                    <a:cubicBezTo>
                      <a:pt x="1632" y="752"/>
                      <a:pt x="1654" y="738"/>
                      <a:pt x="1654" y="738"/>
                    </a:cubicBezTo>
                    <a:cubicBezTo>
                      <a:pt x="1654" y="738"/>
                      <a:pt x="1683" y="700"/>
                      <a:pt x="1671" y="702"/>
                    </a:cubicBezTo>
                    <a:close/>
                    <a:moveTo>
                      <a:pt x="1094" y="34"/>
                    </a:moveTo>
                    <a:cubicBezTo>
                      <a:pt x="1085" y="17"/>
                      <a:pt x="1064" y="0"/>
                      <a:pt x="1064" y="29"/>
                    </a:cubicBezTo>
                    <a:cubicBezTo>
                      <a:pt x="1064" y="29"/>
                      <a:pt x="1104" y="51"/>
                      <a:pt x="1094" y="34"/>
                    </a:cubicBezTo>
                    <a:close/>
                    <a:moveTo>
                      <a:pt x="861" y="644"/>
                    </a:moveTo>
                    <a:cubicBezTo>
                      <a:pt x="848" y="630"/>
                      <a:pt x="853" y="634"/>
                      <a:pt x="839" y="644"/>
                    </a:cubicBezTo>
                    <a:cubicBezTo>
                      <a:pt x="853" y="666"/>
                      <a:pt x="853" y="666"/>
                      <a:pt x="853" y="666"/>
                    </a:cubicBezTo>
                    <a:cubicBezTo>
                      <a:pt x="853" y="666"/>
                      <a:pt x="873" y="658"/>
                      <a:pt x="861" y="644"/>
                    </a:cubicBezTo>
                    <a:close/>
                    <a:moveTo>
                      <a:pt x="850" y="778"/>
                    </a:moveTo>
                    <a:cubicBezTo>
                      <a:pt x="881" y="781"/>
                      <a:pt x="881" y="781"/>
                      <a:pt x="881" y="781"/>
                    </a:cubicBezTo>
                    <a:cubicBezTo>
                      <a:pt x="867" y="736"/>
                      <a:pt x="850" y="778"/>
                      <a:pt x="850" y="778"/>
                    </a:cubicBezTo>
                    <a:close/>
                    <a:moveTo>
                      <a:pt x="967" y="733"/>
                    </a:moveTo>
                    <a:cubicBezTo>
                      <a:pt x="967" y="725"/>
                      <a:pt x="959" y="713"/>
                      <a:pt x="959" y="713"/>
                    </a:cubicBezTo>
                    <a:cubicBezTo>
                      <a:pt x="959" y="713"/>
                      <a:pt x="936" y="722"/>
                      <a:pt x="941" y="741"/>
                    </a:cubicBezTo>
                    <a:cubicBezTo>
                      <a:pt x="941" y="741"/>
                      <a:pt x="967" y="741"/>
                      <a:pt x="967" y="733"/>
                    </a:cubicBezTo>
                    <a:close/>
                    <a:moveTo>
                      <a:pt x="892" y="58"/>
                    </a:moveTo>
                    <a:cubicBezTo>
                      <a:pt x="897" y="47"/>
                      <a:pt x="889" y="36"/>
                      <a:pt x="876" y="37"/>
                    </a:cubicBezTo>
                    <a:cubicBezTo>
                      <a:pt x="858" y="40"/>
                      <a:pt x="887" y="69"/>
                      <a:pt x="892" y="58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41" name="Freeform 6"/>
              <p:cNvSpPr>
                <a:spLocks noChangeAspect="1" noEditPoints="1"/>
              </p:cNvSpPr>
              <p:nvPr/>
            </p:nvSpPr>
            <p:spPr bwMode="auto">
              <a:xfrm>
                <a:off x="968" y="1275"/>
                <a:ext cx="689" cy="776"/>
              </a:xfrm>
              <a:custGeom>
                <a:avLst/>
                <a:gdLst>
                  <a:gd name="T0" fmla="*/ 0 w 1612"/>
                  <a:gd name="T1" fmla="*/ 0 h 1817"/>
                  <a:gd name="T2" fmla="*/ 0 w 1612"/>
                  <a:gd name="T3" fmla="*/ 0 h 1817"/>
                  <a:gd name="T4" fmla="*/ 0 w 1612"/>
                  <a:gd name="T5" fmla="*/ 0 h 1817"/>
                  <a:gd name="T6" fmla="*/ 0 w 1612"/>
                  <a:gd name="T7" fmla="*/ 0 h 1817"/>
                  <a:gd name="T8" fmla="*/ 0 w 1612"/>
                  <a:gd name="T9" fmla="*/ 0 h 1817"/>
                  <a:gd name="T10" fmla="*/ 0 w 1612"/>
                  <a:gd name="T11" fmla="*/ 0 h 1817"/>
                  <a:gd name="T12" fmla="*/ 0 w 1612"/>
                  <a:gd name="T13" fmla="*/ 0 h 1817"/>
                  <a:gd name="T14" fmla="*/ 0 w 1612"/>
                  <a:gd name="T15" fmla="*/ 0 h 1817"/>
                  <a:gd name="T16" fmla="*/ 0 w 1612"/>
                  <a:gd name="T17" fmla="*/ 0 h 1817"/>
                  <a:gd name="T18" fmla="*/ 0 w 1612"/>
                  <a:gd name="T19" fmla="*/ 0 h 1817"/>
                  <a:gd name="T20" fmla="*/ 0 w 1612"/>
                  <a:gd name="T21" fmla="*/ 0 h 1817"/>
                  <a:gd name="T22" fmla="*/ 0 w 1612"/>
                  <a:gd name="T23" fmla="*/ 0 h 1817"/>
                  <a:gd name="T24" fmla="*/ 0 w 1612"/>
                  <a:gd name="T25" fmla="*/ 0 h 1817"/>
                  <a:gd name="T26" fmla="*/ 0 w 1612"/>
                  <a:gd name="T27" fmla="*/ 0 h 1817"/>
                  <a:gd name="T28" fmla="*/ 0 w 1612"/>
                  <a:gd name="T29" fmla="*/ 0 h 1817"/>
                  <a:gd name="T30" fmla="*/ 0 w 1612"/>
                  <a:gd name="T31" fmla="*/ 0 h 1817"/>
                  <a:gd name="T32" fmla="*/ 0 w 1612"/>
                  <a:gd name="T33" fmla="*/ 0 h 1817"/>
                  <a:gd name="T34" fmla="*/ 0 w 1612"/>
                  <a:gd name="T35" fmla="*/ 0 h 1817"/>
                  <a:gd name="T36" fmla="*/ 0 w 1612"/>
                  <a:gd name="T37" fmla="*/ 0 h 1817"/>
                  <a:gd name="T38" fmla="*/ 0 w 1612"/>
                  <a:gd name="T39" fmla="*/ 0 h 1817"/>
                  <a:gd name="T40" fmla="*/ 0 w 1612"/>
                  <a:gd name="T41" fmla="*/ 0 h 1817"/>
                  <a:gd name="T42" fmla="*/ 0 w 1612"/>
                  <a:gd name="T43" fmla="*/ 0 h 1817"/>
                  <a:gd name="T44" fmla="*/ 0 w 1612"/>
                  <a:gd name="T45" fmla="*/ 0 h 1817"/>
                  <a:gd name="T46" fmla="*/ 0 w 1612"/>
                  <a:gd name="T47" fmla="*/ 0 h 1817"/>
                  <a:gd name="T48" fmla="*/ 0 w 1612"/>
                  <a:gd name="T49" fmla="*/ 0 h 1817"/>
                  <a:gd name="T50" fmla="*/ 0 w 1612"/>
                  <a:gd name="T51" fmla="*/ 0 h 1817"/>
                  <a:gd name="T52" fmla="*/ 0 w 1612"/>
                  <a:gd name="T53" fmla="*/ 0 h 1817"/>
                  <a:gd name="T54" fmla="*/ 0 w 1612"/>
                  <a:gd name="T55" fmla="*/ 0 h 1817"/>
                  <a:gd name="T56" fmla="*/ 0 w 1612"/>
                  <a:gd name="T57" fmla="*/ 0 h 1817"/>
                  <a:gd name="T58" fmla="*/ 0 w 1612"/>
                  <a:gd name="T59" fmla="*/ 0 h 1817"/>
                  <a:gd name="T60" fmla="*/ 0 w 1612"/>
                  <a:gd name="T61" fmla="*/ 0 h 1817"/>
                  <a:gd name="T62" fmla="*/ 0 w 1612"/>
                  <a:gd name="T63" fmla="*/ 0 h 1817"/>
                  <a:gd name="T64" fmla="*/ 0 w 1612"/>
                  <a:gd name="T65" fmla="*/ 0 h 1817"/>
                  <a:gd name="T66" fmla="*/ 0 w 1612"/>
                  <a:gd name="T67" fmla="*/ 0 h 1817"/>
                  <a:gd name="T68" fmla="*/ 0 w 1612"/>
                  <a:gd name="T69" fmla="*/ 0 h 1817"/>
                  <a:gd name="T70" fmla="*/ 0 w 1612"/>
                  <a:gd name="T71" fmla="*/ 0 h 1817"/>
                  <a:gd name="T72" fmla="*/ 0 w 1612"/>
                  <a:gd name="T73" fmla="*/ 0 h 1817"/>
                  <a:gd name="T74" fmla="*/ 0 w 1612"/>
                  <a:gd name="T75" fmla="*/ 0 h 1817"/>
                  <a:gd name="T76" fmla="*/ 0 w 1612"/>
                  <a:gd name="T77" fmla="*/ 0 h 1817"/>
                  <a:gd name="T78" fmla="*/ 0 w 1612"/>
                  <a:gd name="T79" fmla="*/ 0 h 1817"/>
                  <a:gd name="T80" fmla="*/ 0 w 1612"/>
                  <a:gd name="T81" fmla="*/ 0 h 1817"/>
                  <a:gd name="T82" fmla="*/ 0 w 1612"/>
                  <a:gd name="T83" fmla="*/ 0 h 1817"/>
                  <a:gd name="T84" fmla="*/ 0 w 1612"/>
                  <a:gd name="T85" fmla="*/ 0 h 1817"/>
                  <a:gd name="T86" fmla="*/ 0 w 1612"/>
                  <a:gd name="T87" fmla="*/ 0 h 1817"/>
                  <a:gd name="T88" fmla="*/ 0 w 1612"/>
                  <a:gd name="T89" fmla="*/ 0 h 1817"/>
                  <a:gd name="T90" fmla="*/ 0 w 1612"/>
                  <a:gd name="T91" fmla="*/ 0 h 1817"/>
                  <a:gd name="T92" fmla="*/ 0 w 1612"/>
                  <a:gd name="T93" fmla="*/ 0 h 1817"/>
                  <a:gd name="T94" fmla="*/ 0 w 1612"/>
                  <a:gd name="T95" fmla="*/ 0 h 1817"/>
                  <a:gd name="T96" fmla="*/ 0 w 1612"/>
                  <a:gd name="T97" fmla="*/ 0 h 1817"/>
                  <a:gd name="T98" fmla="*/ 0 w 1612"/>
                  <a:gd name="T99" fmla="*/ 0 h 1817"/>
                  <a:gd name="T100" fmla="*/ 0 w 1612"/>
                  <a:gd name="T101" fmla="*/ 0 h 1817"/>
                  <a:gd name="T102" fmla="*/ 0 w 1612"/>
                  <a:gd name="T103" fmla="*/ 0 h 1817"/>
                  <a:gd name="T104" fmla="*/ 0 w 1612"/>
                  <a:gd name="T105" fmla="*/ 0 h 1817"/>
                  <a:gd name="T106" fmla="*/ 0 w 1612"/>
                  <a:gd name="T107" fmla="*/ 0 h 1817"/>
                  <a:gd name="T108" fmla="*/ 0 w 1612"/>
                  <a:gd name="T109" fmla="*/ 0 h 1817"/>
                  <a:gd name="T110" fmla="*/ 0 w 1612"/>
                  <a:gd name="T111" fmla="*/ 0 h 1817"/>
                  <a:gd name="T112" fmla="*/ 0 w 1612"/>
                  <a:gd name="T113" fmla="*/ 0 h 1817"/>
                  <a:gd name="T114" fmla="*/ 0 w 1612"/>
                  <a:gd name="T115" fmla="*/ 0 h 1817"/>
                  <a:gd name="T116" fmla="*/ 0 w 1612"/>
                  <a:gd name="T117" fmla="*/ 0 h 1817"/>
                  <a:gd name="T118" fmla="*/ 0 w 1612"/>
                  <a:gd name="T119" fmla="*/ 0 h 181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612" h="1817">
                    <a:moveTo>
                      <a:pt x="1223" y="23"/>
                    </a:moveTo>
                    <a:cubicBezTo>
                      <a:pt x="1223" y="23"/>
                      <a:pt x="1246" y="9"/>
                      <a:pt x="1229" y="4"/>
                    </a:cubicBezTo>
                    <a:cubicBezTo>
                      <a:pt x="1212" y="0"/>
                      <a:pt x="1196" y="0"/>
                      <a:pt x="1196" y="0"/>
                    </a:cubicBezTo>
                    <a:cubicBezTo>
                      <a:pt x="1190" y="29"/>
                      <a:pt x="1190" y="29"/>
                      <a:pt x="1190" y="29"/>
                    </a:cubicBezTo>
                    <a:cubicBezTo>
                      <a:pt x="1188" y="39"/>
                      <a:pt x="1188" y="39"/>
                      <a:pt x="1188" y="39"/>
                    </a:cubicBezTo>
                    <a:cubicBezTo>
                      <a:pt x="1238" y="37"/>
                      <a:pt x="1238" y="37"/>
                      <a:pt x="1238" y="37"/>
                    </a:cubicBezTo>
                    <a:lnTo>
                      <a:pt x="1223" y="23"/>
                    </a:lnTo>
                    <a:close/>
                    <a:moveTo>
                      <a:pt x="1365" y="20"/>
                    </a:moveTo>
                    <a:cubicBezTo>
                      <a:pt x="1354" y="20"/>
                      <a:pt x="1347" y="37"/>
                      <a:pt x="1347" y="37"/>
                    </a:cubicBezTo>
                    <a:cubicBezTo>
                      <a:pt x="1384" y="39"/>
                      <a:pt x="1384" y="39"/>
                      <a:pt x="1384" y="39"/>
                    </a:cubicBezTo>
                    <a:cubicBezTo>
                      <a:pt x="1384" y="39"/>
                      <a:pt x="1376" y="20"/>
                      <a:pt x="1365" y="20"/>
                    </a:cubicBezTo>
                    <a:close/>
                    <a:moveTo>
                      <a:pt x="1375" y="163"/>
                    </a:moveTo>
                    <a:cubicBezTo>
                      <a:pt x="1420" y="158"/>
                      <a:pt x="1420" y="158"/>
                      <a:pt x="1420" y="158"/>
                    </a:cubicBezTo>
                    <a:cubicBezTo>
                      <a:pt x="1420" y="158"/>
                      <a:pt x="1414" y="120"/>
                      <a:pt x="1398" y="133"/>
                    </a:cubicBezTo>
                    <a:cubicBezTo>
                      <a:pt x="1383" y="145"/>
                      <a:pt x="1364" y="147"/>
                      <a:pt x="1375" y="163"/>
                    </a:cubicBezTo>
                    <a:close/>
                    <a:moveTo>
                      <a:pt x="1326" y="70"/>
                    </a:moveTo>
                    <a:cubicBezTo>
                      <a:pt x="1326" y="70"/>
                      <a:pt x="1326" y="64"/>
                      <a:pt x="1314" y="62"/>
                    </a:cubicBezTo>
                    <a:cubicBezTo>
                      <a:pt x="1307" y="72"/>
                      <a:pt x="1307" y="72"/>
                      <a:pt x="1307" y="72"/>
                    </a:cubicBezTo>
                    <a:cubicBezTo>
                      <a:pt x="1317" y="86"/>
                      <a:pt x="1317" y="86"/>
                      <a:pt x="1317" y="86"/>
                    </a:cubicBezTo>
                    <a:lnTo>
                      <a:pt x="1326" y="70"/>
                    </a:lnTo>
                    <a:close/>
                    <a:moveTo>
                      <a:pt x="1596" y="941"/>
                    </a:moveTo>
                    <a:cubicBezTo>
                      <a:pt x="1596" y="941"/>
                      <a:pt x="1582" y="947"/>
                      <a:pt x="1579" y="949"/>
                    </a:cubicBezTo>
                    <a:cubicBezTo>
                      <a:pt x="1576" y="951"/>
                      <a:pt x="1564" y="934"/>
                      <a:pt x="1564" y="934"/>
                    </a:cubicBezTo>
                    <a:cubicBezTo>
                      <a:pt x="1564" y="934"/>
                      <a:pt x="1546" y="931"/>
                      <a:pt x="1539" y="926"/>
                    </a:cubicBezTo>
                    <a:cubicBezTo>
                      <a:pt x="1532" y="920"/>
                      <a:pt x="1556" y="881"/>
                      <a:pt x="1551" y="859"/>
                    </a:cubicBezTo>
                    <a:cubicBezTo>
                      <a:pt x="1545" y="837"/>
                      <a:pt x="1526" y="842"/>
                      <a:pt x="1513" y="830"/>
                    </a:cubicBezTo>
                    <a:cubicBezTo>
                      <a:pt x="1500" y="817"/>
                      <a:pt x="1519" y="795"/>
                      <a:pt x="1519" y="795"/>
                    </a:cubicBezTo>
                    <a:cubicBezTo>
                      <a:pt x="1500" y="775"/>
                      <a:pt x="1500" y="775"/>
                      <a:pt x="1500" y="775"/>
                    </a:cubicBezTo>
                    <a:cubicBezTo>
                      <a:pt x="1511" y="740"/>
                      <a:pt x="1511" y="740"/>
                      <a:pt x="1511" y="740"/>
                    </a:cubicBezTo>
                    <a:cubicBezTo>
                      <a:pt x="1478" y="697"/>
                      <a:pt x="1478" y="697"/>
                      <a:pt x="1478" y="697"/>
                    </a:cubicBezTo>
                    <a:cubicBezTo>
                      <a:pt x="1478" y="697"/>
                      <a:pt x="1485" y="682"/>
                      <a:pt x="1489" y="671"/>
                    </a:cubicBezTo>
                    <a:cubicBezTo>
                      <a:pt x="1494" y="659"/>
                      <a:pt x="1470" y="624"/>
                      <a:pt x="1470" y="624"/>
                    </a:cubicBezTo>
                    <a:cubicBezTo>
                      <a:pt x="1489" y="624"/>
                      <a:pt x="1489" y="624"/>
                      <a:pt x="1489" y="624"/>
                    </a:cubicBezTo>
                    <a:cubicBezTo>
                      <a:pt x="1489" y="624"/>
                      <a:pt x="1504" y="590"/>
                      <a:pt x="1510" y="582"/>
                    </a:cubicBezTo>
                    <a:cubicBezTo>
                      <a:pt x="1517" y="574"/>
                      <a:pt x="1503" y="560"/>
                      <a:pt x="1503" y="560"/>
                    </a:cubicBezTo>
                    <a:cubicBezTo>
                      <a:pt x="1524" y="554"/>
                      <a:pt x="1524" y="554"/>
                      <a:pt x="1524" y="554"/>
                    </a:cubicBezTo>
                    <a:cubicBezTo>
                      <a:pt x="1524" y="554"/>
                      <a:pt x="1516" y="545"/>
                      <a:pt x="1509" y="537"/>
                    </a:cubicBezTo>
                    <a:cubicBezTo>
                      <a:pt x="1501" y="530"/>
                      <a:pt x="1509" y="510"/>
                      <a:pt x="1509" y="510"/>
                    </a:cubicBezTo>
                    <a:cubicBezTo>
                      <a:pt x="1509" y="510"/>
                      <a:pt x="1499" y="506"/>
                      <a:pt x="1493" y="501"/>
                    </a:cubicBezTo>
                    <a:cubicBezTo>
                      <a:pt x="1487" y="496"/>
                      <a:pt x="1489" y="474"/>
                      <a:pt x="1489" y="474"/>
                    </a:cubicBezTo>
                    <a:cubicBezTo>
                      <a:pt x="1489" y="474"/>
                      <a:pt x="1462" y="495"/>
                      <a:pt x="1460" y="495"/>
                    </a:cubicBezTo>
                    <a:cubicBezTo>
                      <a:pt x="1459" y="495"/>
                      <a:pt x="1445" y="482"/>
                      <a:pt x="1442" y="478"/>
                    </a:cubicBezTo>
                    <a:cubicBezTo>
                      <a:pt x="1440" y="473"/>
                      <a:pt x="1425" y="474"/>
                      <a:pt x="1425" y="473"/>
                    </a:cubicBezTo>
                    <a:cubicBezTo>
                      <a:pt x="1425" y="472"/>
                      <a:pt x="1412" y="449"/>
                      <a:pt x="1412" y="447"/>
                    </a:cubicBezTo>
                    <a:cubicBezTo>
                      <a:pt x="1412" y="445"/>
                      <a:pt x="1402" y="431"/>
                      <a:pt x="1395" y="424"/>
                    </a:cubicBezTo>
                    <a:cubicBezTo>
                      <a:pt x="1389" y="417"/>
                      <a:pt x="1453" y="364"/>
                      <a:pt x="1453" y="364"/>
                    </a:cubicBezTo>
                    <a:cubicBezTo>
                      <a:pt x="1462" y="376"/>
                      <a:pt x="1462" y="376"/>
                      <a:pt x="1462" y="376"/>
                    </a:cubicBezTo>
                    <a:cubicBezTo>
                      <a:pt x="1466" y="311"/>
                      <a:pt x="1466" y="311"/>
                      <a:pt x="1466" y="311"/>
                    </a:cubicBezTo>
                    <a:cubicBezTo>
                      <a:pt x="1425" y="268"/>
                      <a:pt x="1425" y="268"/>
                      <a:pt x="1425" y="268"/>
                    </a:cubicBezTo>
                    <a:cubicBezTo>
                      <a:pt x="1436" y="247"/>
                      <a:pt x="1436" y="247"/>
                      <a:pt x="1436" y="247"/>
                    </a:cubicBezTo>
                    <a:cubicBezTo>
                      <a:pt x="1459" y="245"/>
                      <a:pt x="1459" y="245"/>
                      <a:pt x="1459" y="245"/>
                    </a:cubicBezTo>
                    <a:cubicBezTo>
                      <a:pt x="1469" y="215"/>
                      <a:pt x="1469" y="215"/>
                      <a:pt x="1469" y="215"/>
                    </a:cubicBezTo>
                    <a:cubicBezTo>
                      <a:pt x="1444" y="203"/>
                      <a:pt x="1444" y="203"/>
                      <a:pt x="1444" y="203"/>
                    </a:cubicBezTo>
                    <a:cubicBezTo>
                      <a:pt x="1444" y="203"/>
                      <a:pt x="1425" y="182"/>
                      <a:pt x="1425" y="176"/>
                    </a:cubicBezTo>
                    <a:cubicBezTo>
                      <a:pt x="1425" y="173"/>
                      <a:pt x="1426" y="168"/>
                      <a:pt x="1428" y="164"/>
                    </a:cubicBezTo>
                    <a:cubicBezTo>
                      <a:pt x="1427" y="164"/>
                      <a:pt x="1426" y="164"/>
                      <a:pt x="1425" y="164"/>
                    </a:cubicBezTo>
                    <a:cubicBezTo>
                      <a:pt x="1413" y="162"/>
                      <a:pt x="1407" y="171"/>
                      <a:pt x="1400" y="173"/>
                    </a:cubicBezTo>
                    <a:cubicBezTo>
                      <a:pt x="1394" y="175"/>
                      <a:pt x="1389" y="183"/>
                      <a:pt x="1389" y="184"/>
                    </a:cubicBezTo>
                    <a:cubicBezTo>
                      <a:pt x="1389" y="185"/>
                      <a:pt x="1404" y="189"/>
                      <a:pt x="1404" y="189"/>
                    </a:cubicBezTo>
                    <a:cubicBezTo>
                      <a:pt x="1404" y="189"/>
                      <a:pt x="1408" y="202"/>
                      <a:pt x="1407" y="211"/>
                    </a:cubicBezTo>
                    <a:cubicBezTo>
                      <a:pt x="1406" y="219"/>
                      <a:pt x="1397" y="215"/>
                      <a:pt x="1389" y="214"/>
                    </a:cubicBezTo>
                    <a:cubicBezTo>
                      <a:pt x="1381" y="213"/>
                      <a:pt x="1353" y="187"/>
                      <a:pt x="1346" y="190"/>
                    </a:cubicBezTo>
                    <a:cubicBezTo>
                      <a:pt x="1338" y="192"/>
                      <a:pt x="1339" y="229"/>
                      <a:pt x="1339" y="231"/>
                    </a:cubicBezTo>
                    <a:cubicBezTo>
                      <a:pt x="1339" y="232"/>
                      <a:pt x="1375" y="265"/>
                      <a:pt x="1375" y="265"/>
                    </a:cubicBezTo>
                    <a:cubicBezTo>
                      <a:pt x="1375" y="265"/>
                      <a:pt x="1387" y="274"/>
                      <a:pt x="1399" y="287"/>
                    </a:cubicBezTo>
                    <a:cubicBezTo>
                      <a:pt x="1411" y="300"/>
                      <a:pt x="1411" y="312"/>
                      <a:pt x="1402" y="314"/>
                    </a:cubicBezTo>
                    <a:cubicBezTo>
                      <a:pt x="1394" y="316"/>
                      <a:pt x="1379" y="291"/>
                      <a:pt x="1375" y="282"/>
                    </a:cubicBezTo>
                    <a:cubicBezTo>
                      <a:pt x="1372" y="273"/>
                      <a:pt x="1366" y="280"/>
                      <a:pt x="1353" y="279"/>
                    </a:cubicBezTo>
                    <a:cubicBezTo>
                      <a:pt x="1341" y="277"/>
                      <a:pt x="1304" y="246"/>
                      <a:pt x="1304" y="246"/>
                    </a:cubicBezTo>
                    <a:cubicBezTo>
                      <a:pt x="1317" y="220"/>
                      <a:pt x="1317" y="220"/>
                      <a:pt x="1317" y="220"/>
                    </a:cubicBezTo>
                    <a:cubicBezTo>
                      <a:pt x="1317" y="220"/>
                      <a:pt x="1311" y="211"/>
                      <a:pt x="1308" y="207"/>
                    </a:cubicBezTo>
                    <a:cubicBezTo>
                      <a:pt x="1305" y="204"/>
                      <a:pt x="1329" y="172"/>
                      <a:pt x="1336" y="164"/>
                    </a:cubicBezTo>
                    <a:cubicBezTo>
                      <a:pt x="1343" y="155"/>
                      <a:pt x="1339" y="106"/>
                      <a:pt x="1339" y="105"/>
                    </a:cubicBezTo>
                    <a:cubicBezTo>
                      <a:pt x="1339" y="104"/>
                      <a:pt x="1325" y="98"/>
                      <a:pt x="1325" y="98"/>
                    </a:cubicBezTo>
                    <a:cubicBezTo>
                      <a:pt x="1325" y="98"/>
                      <a:pt x="1320" y="144"/>
                      <a:pt x="1320" y="155"/>
                    </a:cubicBezTo>
                    <a:cubicBezTo>
                      <a:pt x="1320" y="166"/>
                      <a:pt x="1305" y="173"/>
                      <a:pt x="1296" y="179"/>
                    </a:cubicBezTo>
                    <a:cubicBezTo>
                      <a:pt x="1287" y="186"/>
                      <a:pt x="1268" y="183"/>
                      <a:pt x="1265" y="183"/>
                    </a:cubicBezTo>
                    <a:cubicBezTo>
                      <a:pt x="1262" y="183"/>
                      <a:pt x="1259" y="203"/>
                      <a:pt x="1259" y="203"/>
                    </a:cubicBezTo>
                    <a:cubicBezTo>
                      <a:pt x="1259" y="203"/>
                      <a:pt x="1234" y="220"/>
                      <a:pt x="1234" y="222"/>
                    </a:cubicBezTo>
                    <a:cubicBezTo>
                      <a:pt x="1233" y="223"/>
                      <a:pt x="1245" y="242"/>
                      <a:pt x="1245" y="242"/>
                    </a:cubicBezTo>
                    <a:cubicBezTo>
                      <a:pt x="1245" y="242"/>
                      <a:pt x="1248" y="267"/>
                      <a:pt x="1252" y="283"/>
                    </a:cubicBezTo>
                    <a:cubicBezTo>
                      <a:pt x="1257" y="300"/>
                      <a:pt x="1256" y="319"/>
                      <a:pt x="1256" y="319"/>
                    </a:cubicBezTo>
                    <a:cubicBezTo>
                      <a:pt x="1256" y="319"/>
                      <a:pt x="1215" y="373"/>
                      <a:pt x="1211" y="393"/>
                    </a:cubicBezTo>
                    <a:cubicBezTo>
                      <a:pt x="1207" y="413"/>
                      <a:pt x="1214" y="403"/>
                      <a:pt x="1219" y="416"/>
                    </a:cubicBezTo>
                    <a:cubicBezTo>
                      <a:pt x="1223" y="430"/>
                      <a:pt x="1202" y="452"/>
                      <a:pt x="1203" y="453"/>
                    </a:cubicBezTo>
                    <a:cubicBezTo>
                      <a:pt x="1203" y="455"/>
                      <a:pt x="1224" y="457"/>
                      <a:pt x="1229" y="457"/>
                    </a:cubicBezTo>
                    <a:cubicBezTo>
                      <a:pt x="1234" y="457"/>
                      <a:pt x="1234" y="467"/>
                      <a:pt x="1245" y="469"/>
                    </a:cubicBezTo>
                    <a:cubicBezTo>
                      <a:pt x="1256" y="472"/>
                      <a:pt x="1265" y="454"/>
                      <a:pt x="1270" y="454"/>
                    </a:cubicBezTo>
                    <a:cubicBezTo>
                      <a:pt x="1275" y="454"/>
                      <a:pt x="1336" y="508"/>
                      <a:pt x="1336" y="508"/>
                    </a:cubicBezTo>
                    <a:cubicBezTo>
                      <a:pt x="1336" y="508"/>
                      <a:pt x="1341" y="539"/>
                      <a:pt x="1339" y="572"/>
                    </a:cubicBezTo>
                    <a:cubicBezTo>
                      <a:pt x="1317" y="574"/>
                      <a:pt x="1316" y="590"/>
                      <a:pt x="1310" y="600"/>
                    </a:cubicBezTo>
                    <a:cubicBezTo>
                      <a:pt x="1304" y="610"/>
                      <a:pt x="1315" y="612"/>
                      <a:pt x="1322" y="621"/>
                    </a:cubicBezTo>
                    <a:cubicBezTo>
                      <a:pt x="1329" y="631"/>
                      <a:pt x="1348" y="639"/>
                      <a:pt x="1348" y="639"/>
                    </a:cubicBezTo>
                    <a:cubicBezTo>
                      <a:pt x="1348" y="639"/>
                      <a:pt x="1341" y="641"/>
                      <a:pt x="1325" y="641"/>
                    </a:cubicBezTo>
                    <a:cubicBezTo>
                      <a:pt x="1310" y="641"/>
                      <a:pt x="1297" y="620"/>
                      <a:pt x="1294" y="614"/>
                    </a:cubicBezTo>
                    <a:cubicBezTo>
                      <a:pt x="1291" y="608"/>
                      <a:pt x="1300" y="590"/>
                      <a:pt x="1301" y="584"/>
                    </a:cubicBezTo>
                    <a:cubicBezTo>
                      <a:pt x="1302" y="577"/>
                      <a:pt x="1317" y="571"/>
                      <a:pt x="1317" y="571"/>
                    </a:cubicBezTo>
                    <a:cubicBezTo>
                      <a:pt x="1304" y="559"/>
                      <a:pt x="1304" y="559"/>
                      <a:pt x="1304" y="559"/>
                    </a:cubicBezTo>
                    <a:cubicBezTo>
                      <a:pt x="1304" y="559"/>
                      <a:pt x="1314" y="550"/>
                      <a:pt x="1315" y="542"/>
                    </a:cubicBezTo>
                    <a:cubicBezTo>
                      <a:pt x="1315" y="534"/>
                      <a:pt x="1296" y="516"/>
                      <a:pt x="1296" y="516"/>
                    </a:cubicBezTo>
                    <a:cubicBezTo>
                      <a:pt x="1296" y="516"/>
                      <a:pt x="1291" y="490"/>
                      <a:pt x="1291" y="489"/>
                    </a:cubicBezTo>
                    <a:cubicBezTo>
                      <a:pt x="1291" y="487"/>
                      <a:pt x="1231" y="496"/>
                      <a:pt x="1221" y="498"/>
                    </a:cubicBezTo>
                    <a:cubicBezTo>
                      <a:pt x="1211" y="500"/>
                      <a:pt x="1209" y="527"/>
                      <a:pt x="1208" y="534"/>
                    </a:cubicBezTo>
                    <a:cubicBezTo>
                      <a:pt x="1207" y="541"/>
                      <a:pt x="1209" y="542"/>
                      <a:pt x="1215" y="547"/>
                    </a:cubicBezTo>
                    <a:cubicBezTo>
                      <a:pt x="1220" y="553"/>
                      <a:pt x="1216" y="581"/>
                      <a:pt x="1215" y="590"/>
                    </a:cubicBezTo>
                    <a:cubicBezTo>
                      <a:pt x="1215" y="599"/>
                      <a:pt x="1198" y="606"/>
                      <a:pt x="1189" y="611"/>
                    </a:cubicBezTo>
                    <a:cubicBezTo>
                      <a:pt x="1180" y="615"/>
                      <a:pt x="1171" y="632"/>
                      <a:pt x="1171" y="641"/>
                    </a:cubicBezTo>
                    <a:cubicBezTo>
                      <a:pt x="1171" y="650"/>
                      <a:pt x="1156" y="667"/>
                      <a:pt x="1142" y="672"/>
                    </a:cubicBezTo>
                    <a:cubicBezTo>
                      <a:pt x="1128" y="677"/>
                      <a:pt x="1123" y="683"/>
                      <a:pt x="1123" y="683"/>
                    </a:cubicBezTo>
                    <a:cubicBezTo>
                      <a:pt x="1098" y="688"/>
                      <a:pt x="1098" y="688"/>
                      <a:pt x="1098" y="688"/>
                    </a:cubicBezTo>
                    <a:cubicBezTo>
                      <a:pt x="1098" y="688"/>
                      <a:pt x="1087" y="709"/>
                      <a:pt x="1073" y="715"/>
                    </a:cubicBezTo>
                    <a:cubicBezTo>
                      <a:pt x="1060" y="721"/>
                      <a:pt x="1049" y="693"/>
                      <a:pt x="1049" y="693"/>
                    </a:cubicBezTo>
                    <a:cubicBezTo>
                      <a:pt x="1049" y="693"/>
                      <a:pt x="1021" y="696"/>
                      <a:pt x="1005" y="689"/>
                    </a:cubicBezTo>
                    <a:cubicBezTo>
                      <a:pt x="988" y="682"/>
                      <a:pt x="1002" y="665"/>
                      <a:pt x="1002" y="665"/>
                    </a:cubicBezTo>
                    <a:cubicBezTo>
                      <a:pt x="991" y="665"/>
                      <a:pt x="991" y="665"/>
                      <a:pt x="991" y="665"/>
                    </a:cubicBezTo>
                    <a:cubicBezTo>
                      <a:pt x="986" y="654"/>
                      <a:pt x="986" y="654"/>
                      <a:pt x="986" y="654"/>
                    </a:cubicBezTo>
                    <a:cubicBezTo>
                      <a:pt x="986" y="654"/>
                      <a:pt x="980" y="659"/>
                      <a:pt x="969" y="652"/>
                    </a:cubicBezTo>
                    <a:cubicBezTo>
                      <a:pt x="958" y="644"/>
                      <a:pt x="968" y="630"/>
                      <a:pt x="973" y="625"/>
                    </a:cubicBezTo>
                    <a:cubicBezTo>
                      <a:pt x="978" y="620"/>
                      <a:pt x="980" y="632"/>
                      <a:pt x="987" y="636"/>
                    </a:cubicBezTo>
                    <a:cubicBezTo>
                      <a:pt x="994" y="640"/>
                      <a:pt x="1008" y="644"/>
                      <a:pt x="1011" y="647"/>
                    </a:cubicBezTo>
                    <a:cubicBezTo>
                      <a:pt x="1013" y="649"/>
                      <a:pt x="1027" y="661"/>
                      <a:pt x="1030" y="662"/>
                    </a:cubicBezTo>
                    <a:cubicBezTo>
                      <a:pt x="1032" y="663"/>
                      <a:pt x="1032" y="675"/>
                      <a:pt x="1038" y="673"/>
                    </a:cubicBezTo>
                    <a:cubicBezTo>
                      <a:pt x="1044" y="670"/>
                      <a:pt x="1063" y="667"/>
                      <a:pt x="1063" y="667"/>
                    </a:cubicBezTo>
                    <a:cubicBezTo>
                      <a:pt x="1042" y="654"/>
                      <a:pt x="1042" y="654"/>
                      <a:pt x="1042" y="654"/>
                    </a:cubicBezTo>
                    <a:cubicBezTo>
                      <a:pt x="1042" y="654"/>
                      <a:pt x="1050" y="651"/>
                      <a:pt x="1061" y="646"/>
                    </a:cubicBezTo>
                    <a:cubicBezTo>
                      <a:pt x="1072" y="640"/>
                      <a:pt x="1086" y="642"/>
                      <a:pt x="1086" y="642"/>
                    </a:cubicBezTo>
                    <a:cubicBezTo>
                      <a:pt x="1092" y="623"/>
                      <a:pt x="1131" y="591"/>
                      <a:pt x="1131" y="591"/>
                    </a:cubicBezTo>
                    <a:cubicBezTo>
                      <a:pt x="1131" y="591"/>
                      <a:pt x="1140" y="593"/>
                      <a:pt x="1149" y="584"/>
                    </a:cubicBezTo>
                    <a:cubicBezTo>
                      <a:pt x="1159" y="574"/>
                      <a:pt x="1151" y="553"/>
                      <a:pt x="1155" y="543"/>
                    </a:cubicBezTo>
                    <a:cubicBezTo>
                      <a:pt x="1159" y="533"/>
                      <a:pt x="1180" y="515"/>
                      <a:pt x="1182" y="508"/>
                    </a:cubicBezTo>
                    <a:cubicBezTo>
                      <a:pt x="1184" y="500"/>
                      <a:pt x="1157" y="463"/>
                      <a:pt x="1157" y="450"/>
                    </a:cubicBezTo>
                    <a:cubicBezTo>
                      <a:pt x="1157" y="437"/>
                      <a:pt x="1172" y="398"/>
                      <a:pt x="1180" y="384"/>
                    </a:cubicBezTo>
                    <a:cubicBezTo>
                      <a:pt x="1189" y="370"/>
                      <a:pt x="1185" y="331"/>
                      <a:pt x="1189" y="323"/>
                    </a:cubicBezTo>
                    <a:cubicBezTo>
                      <a:pt x="1193" y="314"/>
                      <a:pt x="1205" y="296"/>
                      <a:pt x="1209" y="292"/>
                    </a:cubicBezTo>
                    <a:cubicBezTo>
                      <a:pt x="1212" y="287"/>
                      <a:pt x="1211" y="245"/>
                      <a:pt x="1211" y="245"/>
                    </a:cubicBezTo>
                    <a:cubicBezTo>
                      <a:pt x="1211" y="245"/>
                      <a:pt x="1189" y="217"/>
                      <a:pt x="1197" y="211"/>
                    </a:cubicBezTo>
                    <a:cubicBezTo>
                      <a:pt x="1205" y="206"/>
                      <a:pt x="1243" y="150"/>
                      <a:pt x="1248" y="141"/>
                    </a:cubicBezTo>
                    <a:cubicBezTo>
                      <a:pt x="1252" y="133"/>
                      <a:pt x="1252" y="124"/>
                      <a:pt x="1252" y="124"/>
                    </a:cubicBezTo>
                    <a:cubicBezTo>
                      <a:pt x="1252" y="124"/>
                      <a:pt x="1253" y="109"/>
                      <a:pt x="1256" y="91"/>
                    </a:cubicBezTo>
                    <a:cubicBezTo>
                      <a:pt x="1258" y="73"/>
                      <a:pt x="1196" y="59"/>
                      <a:pt x="1180" y="54"/>
                    </a:cubicBezTo>
                    <a:cubicBezTo>
                      <a:pt x="1166" y="49"/>
                      <a:pt x="1170" y="43"/>
                      <a:pt x="1171" y="42"/>
                    </a:cubicBezTo>
                    <a:cubicBezTo>
                      <a:pt x="1170" y="43"/>
                      <a:pt x="1165" y="49"/>
                      <a:pt x="1162" y="50"/>
                    </a:cubicBezTo>
                    <a:cubicBezTo>
                      <a:pt x="1149" y="59"/>
                      <a:pt x="1109" y="143"/>
                      <a:pt x="1099" y="155"/>
                    </a:cubicBezTo>
                    <a:cubicBezTo>
                      <a:pt x="1089" y="166"/>
                      <a:pt x="1046" y="184"/>
                      <a:pt x="1040" y="188"/>
                    </a:cubicBezTo>
                    <a:cubicBezTo>
                      <a:pt x="1033" y="191"/>
                      <a:pt x="1020" y="213"/>
                      <a:pt x="1018" y="222"/>
                    </a:cubicBezTo>
                    <a:cubicBezTo>
                      <a:pt x="1016" y="231"/>
                      <a:pt x="1036" y="229"/>
                      <a:pt x="1040" y="234"/>
                    </a:cubicBezTo>
                    <a:cubicBezTo>
                      <a:pt x="1043" y="239"/>
                      <a:pt x="1030" y="245"/>
                      <a:pt x="1022" y="260"/>
                    </a:cubicBezTo>
                    <a:cubicBezTo>
                      <a:pt x="1013" y="275"/>
                      <a:pt x="1017" y="305"/>
                      <a:pt x="1017" y="305"/>
                    </a:cubicBezTo>
                    <a:cubicBezTo>
                      <a:pt x="1017" y="305"/>
                      <a:pt x="998" y="307"/>
                      <a:pt x="989" y="311"/>
                    </a:cubicBezTo>
                    <a:cubicBezTo>
                      <a:pt x="980" y="316"/>
                      <a:pt x="982" y="341"/>
                      <a:pt x="982" y="341"/>
                    </a:cubicBezTo>
                    <a:cubicBezTo>
                      <a:pt x="991" y="335"/>
                      <a:pt x="991" y="335"/>
                      <a:pt x="991" y="335"/>
                    </a:cubicBezTo>
                    <a:cubicBezTo>
                      <a:pt x="991" y="335"/>
                      <a:pt x="1015" y="359"/>
                      <a:pt x="1019" y="365"/>
                    </a:cubicBezTo>
                    <a:cubicBezTo>
                      <a:pt x="1023" y="371"/>
                      <a:pt x="1015" y="378"/>
                      <a:pt x="1015" y="378"/>
                    </a:cubicBezTo>
                    <a:cubicBezTo>
                      <a:pt x="1015" y="378"/>
                      <a:pt x="1013" y="395"/>
                      <a:pt x="1013" y="416"/>
                    </a:cubicBezTo>
                    <a:cubicBezTo>
                      <a:pt x="1012" y="437"/>
                      <a:pt x="1038" y="432"/>
                      <a:pt x="1038" y="432"/>
                    </a:cubicBezTo>
                    <a:cubicBezTo>
                      <a:pt x="1038" y="432"/>
                      <a:pt x="1012" y="485"/>
                      <a:pt x="991" y="484"/>
                    </a:cubicBezTo>
                    <a:cubicBezTo>
                      <a:pt x="970" y="482"/>
                      <a:pt x="988" y="469"/>
                      <a:pt x="988" y="469"/>
                    </a:cubicBezTo>
                    <a:cubicBezTo>
                      <a:pt x="988" y="469"/>
                      <a:pt x="984" y="457"/>
                      <a:pt x="974" y="449"/>
                    </a:cubicBezTo>
                    <a:cubicBezTo>
                      <a:pt x="964" y="441"/>
                      <a:pt x="966" y="417"/>
                      <a:pt x="966" y="417"/>
                    </a:cubicBezTo>
                    <a:cubicBezTo>
                      <a:pt x="966" y="417"/>
                      <a:pt x="951" y="404"/>
                      <a:pt x="947" y="399"/>
                    </a:cubicBezTo>
                    <a:cubicBezTo>
                      <a:pt x="943" y="393"/>
                      <a:pt x="932" y="378"/>
                      <a:pt x="932" y="378"/>
                    </a:cubicBezTo>
                    <a:cubicBezTo>
                      <a:pt x="932" y="378"/>
                      <a:pt x="921" y="368"/>
                      <a:pt x="917" y="362"/>
                    </a:cubicBezTo>
                    <a:cubicBezTo>
                      <a:pt x="914" y="359"/>
                      <a:pt x="907" y="345"/>
                      <a:pt x="900" y="332"/>
                    </a:cubicBezTo>
                    <a:cubicBezTo>
                      <a:pt x="904" y="344"/>
                      <a:pt x="907" y="352"/>
                      <a:pt x="907" y="352"/>
                    </a:cubicBezTo>
                    <a:cubicBezTo>
                      <a:pt x="886" y="375"/>
                      <a:pt x="886" y="375"/>
                      <a:pt x="886" y="375"/>
                    </a:cubicBezTo>
                    <a:cubicBezTo>
                      <a:pt x="902" y="397"/>
                      <a:pt x="902" y="397"/>
                      <a:pt x="902" y="397"/>
                    </a:cubicBezTo>
                    <a:cubicBezTo>
                      <a:pt x="902" y="397"/>
                      <a:pt x="906" y="423"/>
                      <a:pt x="906" y="426"/>
                    </a:cubicBezTo>
                    <a:cubicBezTo>
                      <a:pt x="906" y="429"/>
                      <a:pt x="878" y="463"/>
                      <a:pt x="878" y="472"/>
                    </a:cubicBezTo>
                    <a:cubicBezTo>
                      <a:pt x="877" y="481"/>
                      <a:pt x="900" y="492"/>
                      <a:pt x="902" y="500"/>
                    </a:cubicBezTo>
                    <a:cubicBezTo>
                      <a:pt x="905" y="508"/>
                      <a:pt x="888" y="515"/>
                      <a:pt x="886" y="515"/>
                    </a:cubicBezTo>
                    <a:cubicBezTo>
                      <a:pt x="884" y="516"/>
                      <a:pt x="886" y="529"/>
                      <a:pt x="886" y="529"/>
                    </a:cubicBezTo>
                    <a:cubicBezTo>
                      <a:pt x="886" y="529"/>
                      <a:pt x="869" y="541"/>
                      <a:pt x="844" y="551"/>
                    </a:cubicBezTo>
                    <a:cubicBezTo>
                      <a:pt x="818" y="561"/>
                      <a:pt x="834" y="575"/>
                      <a:pt x="834" y="575"/>
                    </a:cubicBezTo>
                    <a:cubicBezTo>
                      <a:pt x="834" y="575"/>
                      <a:pt x="792" y="585"/>
                      <a:pt x="767" y="587"/>
                    </a:cubicBezTo>
                    <a:cubicBezTo>
                      <a:pt x="742" y="589"/>
                      <a:pt x="708" y="635"/>
                      <a:pt x="708" y="635"/>
                    </a:cubicBezTo>
                    <a:cubicBezTo>
                      <a:pt x="708" y="635"/>
                      <a:pt x="674" y="639"/>
                      <a:pt x="660" y="637"/>
                    </a:cubicBezTo>
                    <a:cubicBezTo>
                      <a:pt x="646" y="635"/>
                      <a:pt x="616" y="679"/>
                      <a:pt x="598" y="680"/>
                    </a:cubicBezTo>
                    <a:cubicBezTo>
                      <a:pt x="581" y="681"/>
                      <a:pt x="582" y="659"/>
                      <a:pt x="582" y="659"/>
                    </a:cubicBezTo>
                    <a:cubicBezTo>
                      <a:pt x="582" y="659"/>
                      <a:pt x="537" y="688"/>
                      <a:pt x="533" y="694"/>
                    </a:cubicBezTo>
                    <a:cubicBezTo>
                      <a:pt x="529" y="700"/>
                      <a:pt x="524" y="746"/>
                      <a:pt x="524" y="749"/>
                    </a:cubicBezTo>
                    <a:cubicBezTo>
                      <a:pt x="524" y="751"/>
                      <a:pt x="516" y="751"/>
                      <a:pt x="510" y="754"/>
                    </a:cubicBezTo>
                    <a:cubicBezTo>
                      <a:pt x="503" y="757"/>
                      <a:pt x="460" y="823"/>
                      <a:pt x="460" y="827"/>
                    </a:cubicBezTo>
                    <a:cubicBezTo>
                      <a:pt x="460" y="831"/>
                      <a:pt x="465" y="843"/>
                      <a:pt x="466" y="845"/>
                    </a:cubicBezTo>
                    <a:cubicBezTo>
                      <a:pt x="466" y="847"/>
                      <a:pt x="454" y="855"/>
                      <a:pt x="454" y="859"/>
                    </a:cubicBezTo>
                    <a:cubicBezTo>
                      <a:pt x="454" y="863"/>
                      <a:pt x="456" y="879"/>
                      <a:pt x="456" y="879"/>
                    </a:cubicBezTo>
                    <a:cubicBezTo>
                      <a:pt x="428" y="907"/>
                      <a:pt x="428" y="907"/>
                      <a:pt x="428" y="907"/>
                    </a:cubicBezTo>
                    <a:cubicBezTo>
                      <a:pt x="428" y="907"/>
                      <a:pt x="426" y="923"/>
                      <a:pt x="425" y="925"/>
                    </a:cubicBezTo>
                    <a:cubicBezTo>
                      <a:pt x="424" y="928"/>
                      <a:pt x="409" y="943"/>
                      <a:pt x="409" y="943"/>
                    </a:cubicBezTo>
                    <a:cubicBezTo>
                      <a:pt x="409" y="943"/>
                      <a:pt x="408" y="948"/>
                      <a:pt x="408" y="959"/>
                    </a:cubicBezTo>
                    <a:cubicBezTo>
                      <a:pt x="408" y="971"/>
                      <a:pt x="384" y="980"/>
                      <a:pt x="384" y="980"/>
                    </a:cubicBezTo>
                    <a:cubicBezTo>
                      <a:pt x="390" y="1012"/>
                      <a:pt x="366" y="1034"/>
                      <a:pt x="344" y="1062"/>
                    </a:cubicBezTo>
                    <a:cubicBezTo>
                      <a:pt x="323" y="1090"/>
                      <a:pt x="286" y="1111"/>
                      <a:pt x="276" y="1115"/>
                    </a:cubicBezTo>
                    <a:cubicBezTo>
                      <a:pt x="266" y="1119"/>
                      <a:pt x="293" y="1153"/>
                      <a:pt x="296" y="1165"/>
                    </a:cubicBezTo>
                    <a:cubicBezTo>
                      <a:pt x="298" y="1176"/>
                      <a:pt x="280" y="1187"/>
                      <a:pt x="278" y="1190"/>
                    </a:cubicBezTo>
                    <a:cubicBezTo>
                      <a:pt x="277" y="1193"/>
                      <a:pt x="283" y="1199"/>
                      <a:pt x="286" y="1222"/>
                    </a:cubicBezTo>
                    <a:cubicBezTo>
                      <a:pt x="290" y="1245"/>
                      <a:pt x="246" y="1238"/>
                      <a:pt x="240" y="1238"/>
                    </a:cubicBezTo>
                    <a:cubicBezTo>
                      <a:pt x="234" y="1238"/>
                      <a:pt x="222" y="1253"/>
                      <a:pt x="222" y="1255"/>
                    </a:cubicBezTo>
                    <a:cubicBezTo>
                      <a:pt x="222" y="1257"/>
                      <a:pt x="228" y="1275"/>
                      <a:pt x="224" y="1279"/>
                    </a:cubicBezTo>
                    <a:cubicBezTo>
                      <a:pt x="220" y="1284"/>
                      <a:pt x="186" y="1275"/>
                      <a:pt x="186" y="1275"/>
                    </a:cubicBezTo>
                    <a:cubicBezTo>
                      <a:pt x="167" y="1287"/>
                      <a:pt x="167" y="1287"/>
                      <a:pt x="167" y="1287"/>
                    </a:cubicBezTo>
                    <a:cubicBezTo>
                      <a:pt x="167" y="1287"/>
                      <a:pt x="156" y="1322"/>
                      <a:pt x="140" y="1325"/>
                    </a:cubicBezTo>
                    <a:cubicBezTo>
                      <a:pt x="125" y="1329"/>
                      <a:pt x="127" y="1315"/>
                      <a:pt x="118" y="1316"/>
                    </a:cubicBezTo>
                    <a:cubicBezTo>
                      <a:pt x="108" y="1317"/>
                      <a:pt x="110" y="1335"/>
                      <a:pt x="108" y="1345"/>
                    </a:cubicBezTo>
                    <a:cubicBezTo>
                      <a:pt x="107" y="1356"/>
                      <a:pt x="82" y="1371"/>
                      <a:pt x="82" y="1373"/>
                    </a:cubicBezTo>
                    <a:cubicBezTo>
                      <a:pt x="82" y="1375"/>
                      <a:pt x="119" y="1411"/>
                      <a:pt x="120" y="1413"/>
                    </a:cubicBezTo>
                    <a:cubicBezTo>
                      <a:pt x="120" y="1416"/>
                      <a:pt x="132" y="1409"/>
                      <a:pt x="138" y="1409"/>
                    </a:cubicBezTo>
                    <a:cubicBezTo>
                      <a:pt x="144" y="1409"/>
                      <a:pt x="146" y="1415"/>
                      <a:pt x="153" y="1422"/>
                    </a:cubicBezTo>
                    <a:cubicBezTo>
                      <a:pt x="160" y="1429"/>
                      <a:pt x="171" y="1419"/>
                      <a:pt x="171" y="1419"/>
                    </a:cubicBezTo>
                    <a:cubicBezTo>
                      <a:pt x="169" y="1443"/>
                      <a:pt x="169" y="1443"/>
                      <a:pt x="169" y="1443"/>
                    </a:cubicBezTo>
                    <a:cubicBezTo>
                      <a:pt x="169" y="1443"/>
                      <a:pt x="160" y="1455"/>
                      <a:pt x="154" y="1461"/>
                    </a:cubicBezTo>
                    <a:cubicBezTo>
                      <a:pt x="148" y="1466"/>
                      <a:pt x="164" y="1485"/>
                      <a:pt x="166" y="1491"/>
                    </a:cubicBezTo>
                    <a:cubicBezTo>
                      <a:pt x="168" y="1497"/>
                      <a:pt x="111" y="1504"/>
                      <a:pt x="111" y="1504"/>
                    </a:cubicBezTo>
                    <a:cubicBezTo>
                      <a:pt x="111" y="1504"/>
                      <a:pt x="90" y="1483"/>
                      <a:pt x="88" y="1481"/>
                    </a:cubicBezTo>
                    <a:cubicBezTo>
                      <a:pt x="86" y="1479"/>
                      <a:pt x="52" y="1453"/>
                      <a:pt x="52" y="1453"/>
                    </a:cubicBezTo>
                    <a:cubicBezTo>
                      <a:pt x="52" y="1453"/>
                      <a:pt x="17" y="1496"/>
                      <a:pt x="21" y="1508"/>
                    </a:cubicBezTo>
                    <a:cubicBezTo>
                      <a:pt x="25" y="1520"/>
                      <a:pt x="22" y="1534"/>
                      <a:pt x="22" y="1534"/>
                    </a:cubicBezTo>
                    <a:cubicBezTo>
                      <a:pt x="38" y="1545"/>
                      <a:pt x="38" y="1545"/>
                      <a:pt x="38" y="1545"/>
                    </a:cubicBezTo>
                    <a:cubicBezTo>
                      <a:pt x="38" y="1545"/>
                      <a:pt x="48" y="1545"/>
                      <a:pt x="57" y="1545"/>
                    </a:cubicBezTo>
                    <a:cubicBezTo>
                      <a:pt x="66" y="1545"/>
                      <a:pt x="74" y="1558"/>
                      <a:pt x="76" y="1558"/>
                    </a:cubicBezTo>
                    <a:cubicBezTo>
                      <a:pt x="78" y="1558"/>
                      <a:pt x="90" y="1549"/>
                      <a:pt x="92" y="1549"/>
                    </a:cubicBezTo>
                    <a:cubicBezTo>
                      <a:pt x="95" y="1548"/>
                      <a:pt x="96" y="1551"/>
                      <a:pt x="108" y="1556"/>
                    </a:cubicBezTo>
                    <a:cubicBezTo>
                      <a:pt x="121" y="1561"/>
                      <a:pt x="140" y="1545"/>
                      <a:pt x="140" y="1545"/>
                    </a:cubicBezTo>
                    <a:cubicBezTo>
                      <a:pt x="159" y="1557"/>
                      <a:pt x="159" y="1557"/>
                      <a:pt x="159" y="1557"/>
                    </a:cubicBezTo>
                    <a:cubicBezTo>
                      <a:pt x="148" y="1573"/>
                      <a:pt x="148" y="1573"/>
                      <a:pt x="148" y="1573"/>
                    </a:cubicBezTo>
                    <a:cubicBezTo>
                      <a:pt x="130" y="1579"/>
                      <a:pt x="130" y="1579"/>
                      <a:pt x="130" y="1579"/>
                    </a:cubicBezTo>
                    <a:cubicBezTo>
                      <a:pt x="120" y="1614"/>
                      <a:pt x="120" y="1614"/>
                      <a:pt x="120" y="1614"/>
                    </a:cubicBezTo>
                    <a:cubicBezTo>
                      <a:pt x="108" y="1603"/>
                      <a:pt x="108" y="1603"/>
                      <a:pt x="108" y="1603"/>
                    </a:cubicBezTo>
                    <a:cubicBezTo>
                      <a:pt x="108" y="1603"/>
                      <a:pt x="64" y="1617"/>
                      <a:pt x="58" y="1629"/>
                    </a:cubicBezTo>
                    <a:cubicBezTo>
                      <a:pt x="51" y="1642"/>
                      <a:pt x="36" y="1694"/>
                      <a:pt x="36" y="1694"/>
                    </a:cubicBezTo>
                    <a:cubicBezTo>
                      <a:pt x="24" y="1693"/>
                      <a:pt x="24" y="1693"/>
                      <a:pt x="24" y="1693"/>
                    </a:cubicBezTo>
                    <a:cubicBezTo>
                      <a:pt x="24" y="1693"/>
                      <a:pt x="0" y="1735"/>
                      <a:pt x="0" y="1742"/>
                    </a:cubicBezTo>
                    <a:cubicBezTo>
                      <a:pt x="0" y="1749"/>
                      <a:pt x="14" y="1755"/>
                      <a:pt x="14" y="1755"/>
                    </a:cubicBezTo>
                    <a:cubicBezTo>
                      <a:pt x="14" y="1755"/>
                      <a:pt x="19" y="1748"/>
                      <a:pt x="28" y="1747"/>
                    </a:cubicBezTo>
                    <a:cubicBezTo>
                      <a:pt x="38" y="1747"/>
                      <a:pt x="40" y="1761"/>
                      <a:pt x="40" y="1761"/>
                    </a:cubicBezTo>
                    <a:cubicBezTo>
                      <a:pt x="56" y="1761"/>
                      <a:pt x="56" y="1761"/>
                      <a:pt x="56" y="1761"/>
                    </a:cubicBezTo>
                    <a:cubicBezTo>
                      <a:pt x="56" y="1761"/>
                      <a:pt x="66" y="1775"/>
                      <a:pt x="70" y="1781"/>
                    </a:cubicBezTo>
                    <a:cubicBezTo>
                      <a:pt x="74" y="1788"/>
                      <a:pt x="50" y="1793"/>
                      <a:pt x="42" y="1799"/>
                    </a:cubicBezTo>
                    <a:cubicBezTo>
                      <a:pt x="39" y="1802"/>
                      <a:pt x="44" y="1808"/>
                      <a:pt x="50" y="1813"/>
                    </a:cubicBezTo>
                    <a:cubicBezTo>
                      <a:pt x="59" y="1814"/>
                      <a:pt x="91" y="1817"/>
                      <a:pt x="109" y="1804"/>
                    </a:cubicBezTo>
                    <a:cubicBezTo>
                      <a:pt x="130" y="1788"/>
                      <a:pt x="112" y="1762"/>
                      <a:pt x="112" y="1762"/>
                    </a:cubicBezTo>
                    <a:cubicBezTo>
                      <a:pt x="112" y="1762"/>
                      <a:pt x="141" y="1752"/>
                      <a:pt x="149" y="1752"/>
                    </a:cubicBezTo>
                    <a:cubicBezTo>
                      <a:pt x="157" y="1752"/>
                      <a:pt x="197" y="1776"/>
                      <a:pt x="211" y="1768"/>
                    </a:cubicBezTo>
                    <a:cubicBezTo>
                      <a:pt x="224" y="1761"/>
                      <a:pt x="171" y="1722"/>
                      <a:pt x="171" y="1722"/>
                    </a:cubicBezTo>
                    <a:cubicBezTo>
                      <a:pt x="191" y="1710"/>
                      <a:pt x="191" y="1710"/>
                      <a:pt x="191" y="1710"/>
                    </a:cubicBezTo>
                    <a:cubicBezTo>
                      <a:pt x="167" y="1689"/>
                      <a:pt x="167" y="1689"/>
                      <a:pt x="167" y="1689"/>
                    </a:cubicBezTo>
                    <a:cubicBezTo>
                      <a:pt x="167" y="1689"/>
                      <a:pt x="177" y="1661"/>
                      <a:pt x="179" y="1661"/>
                    </a:cubicBezTo>
                    <a:cubicBezTo>
                      <a:pt x="181" y="1661"/>
                      <a:pt x="195" y="1658"/>
                      <a:pt x="195" y="1658"/>
                    </a:cubicBezTo>
                    <a:cubicBezTo>
                      <a:pt x="249" y="1693"/>
                      <a:pt x="249" y="1693"/>
                      <a:pt x="249" y="1693"/>
                    </a:cubicBezTo>
                    <a:cubicBezTo>
                      <a:pt x="249" y="1693"/>
                      <a:pt x="342" y="1703"/>
                      <a:pt x="366" y="1697"/>
                    </a:cubicBezTo>
                    <a:cubicBezTo>
                      <a:pt x="390" y="1691"/>
                      <a:pt x="397" y="1722"/>
                      <a:pt x="397" y="1722"/>
                    </a:cubicBezTo>
                    <a:cubicBezTo>
                      <a:pt x="422" y="1694"/>
                      <a:pt x="422" y="1694"/>
                      <a:pt x="422" y="1694"/>
                    </a:cubicBezTo>
                    <a:cubicBezTo>
                      <a:pt x="422" y="1694"/>
                      <a:pt x="576" y="1712"/>
                      <a:pt x="584" y="1712"/>
                    </a:cubicBezTo>
                    <a:cubicBezTo>
                      <a:pt x="592" y="1712"/>
                      <a:pt x="611" y="1686"/>
                      <a:pt x="639" y="1683"/>
                    </a:cubicBezTo>
                    <a:cubicBezTo>
                      <a:pt x="667" y="1681"/>
                      <a:pt x="695" y="1731"/>
                      <a:pt x="695" y="1731"/>
                    </a:cubicBezTo>
                    <a:cubicBezTo>
                      <a:pt x="695" y="1731"/>
                      <a:pt x="703" y="1727"/>
                      <a:pt x="713" y="1726"/>
                    </a:cubicBezTo>
                    <a:cubicBezTo>
                      <a:pt x="718" y="1712"/>
                      <a:pt x="730" y="1685"/>
                      <a:pt x="732" y="1677"/>
                    </a:cubicBezTo>
                    <a:cubicBezTo>
                      <a:pt x="735" y="1666"/>
                      <a:pt x="757" y="1651"/>
                      <a:pt x="759" y="1651"/>
                    </a:cubicBezTo>
                    <a:cubicBezTo>
                      <a:pt x="762" y="1651"/>
                      <a:pt x="766" y="1632"/>
                      <a:pt x="772" y="1617"/>
                    </a:cubicBezTo>
                    <a:cubicBezTo>
                      <a:pt x="778" y="1601"/>
                      <a:pt x="809" y="1599"/>
                      <a:pt x="816" y="1590"/>
                    </a:cubicBezTo>
                    <a:cubicBezTo>
                      <a:pt x="823" y="1581"/>
                      <a:pt x="804" y="1562"/>
                      <a:pt x="800" y="1555"/>
                    </a:cubicBezTo>
                    <a:cubicBezTo>
                      <a:pt x="796" y="1548"/>
                      <a:pt x="805" y="1533"/>
                      <a:pt x="808" y="1528"/>
                    </a:cubicBezTo>
                    <a:cubicBezTo>
                      <a:pt x="803" y="1532"/>
                      <a:pt x="782" y="1546"/>
                      <a:pt x="782" y="1546"/>
                    </a:cubicBezTo>
                    <a:cubicBezTo>
                      <a:pt x="782" y="1546"/>
                      <a:pt x="775" y="1544"/>
                      <a:pt x="766" y="1535"/>
                    </a:cubicBezTo>
                    <a:cubicBezTo>
                      <a:pt x="757" y="1527"/>
                      <a:pt x="782" y="1513"/>
                      <a:pt x="783" y="1512"/>
                    </a:cubicBezTo>
                    <a:cubicBezTo>
                      <a:pt x="784" y="1510"/>
                      <a:pt x="782" y="1480"/>
                      <a:pt x="782" y="1480"/>
                    </a:cubicBezTo>
                    <a:cubicBezTo>
                      <a:pt x="824" y="1433"/>
                      <a:pt x="824" y="1433"/>
                      <a:pt x="824" y="1433"/>
                    </a:cubicBezTo>
                    <a:cubicBezTo>
                      <a:pt x="824" y="1433"/>
                      <a:pt x="836" y="1448"/>
                      <a:pt x="836" y="1450"/>
                    </a:cubicBezTo>
                    <a:cubicBezTo>
                      <a:pt x="836" y="1452"/>
                      <a:pt x="826" y="1460"/>
                      <a:pt x="826" y="1469"/>
                    </a:cubicBezTo>
                    <a:cubicBezTo>
                      <a:pt x="826" y="1478"/>
                      <a:pt x="861" y="1479"/>
                      <a:pt x="861" y="1479"/>
                    </a:cubicBezTo>
                    <a:cubicBezTo>
                      <a:pt x="861" y="1479"/>
                      <a:pt x="899" y="1506"/>
                      <a:pt x="901" y="1506"/>
                    </a:cubicBezTo>
                    <a:cubicBezTo>
                      <a:pt x="903" y="1507"/>
                      <a:pt x="914" y="1492"/>
                      <a:pt x="919" y="1490"/>
                    </a:cubicBezTo>
                    <a:cubicBezTo>
                      <a:pt x="925" y="1488"/>
                      <a:pt x="977" y="1503"/>
                      <a:pt x="979" y="1503"/>
                    </a:cubicBezTo>
                    <a:cubicBezTo>
                      <a:pt x="982" y="1503"/>
                      <a:pt x="1066" y="1443"/>
                      <a:pt x="1066" y="1443"/>
                    </a:cubicBezTo>
                    <a:cubicBezTo>
                      <a:pt x="1066" y="1443"/>
                      <a:pt x="1073" y="1415"/>
                      <a:pt x="1075" y="1415"/>
                    </a:cubicBezTo>
                    <a:cubicBezTo>
                      <a:pt x="1076" y="1415"/>
                      <a:pt x="1102" y="1396"/>
                      <a:pt x="1102" y="1396"/>
                    </a:cubicBezTo>
                    <a:cubicBezTo>
                      <a:pt x="1121" y="1394"/>
                      <a:pt x="1121" y="1394"/>
                      <a:pt x="1121" y="1394"/>
                    </a:cubicBezTo>
                    <a:cubicBezTo>
                      <a:pt x="1144" y="1316"/>
                      <a:pt x="1144" y="1316"/>
                      <a:pt x="1144" y="1316"/>
                    </a:cubicBezTo>
                    <a:cubicBezTo>
                      <a:pt x="1144" y="1316"/>
                      <a:pt x="1157" y="1309"/>
                      <a:pt x="1162" y="1303"/>
                    </a:cubicBezTo>
                    <a:cubicBezTo>
                      <a:pt x="1168" y="1297"/>
                      <a:pt x="1167" y="1281"/>
                      <a:pt x="1177" y="1283"/>
                    </a:cubicBezTo>
                    <a:cubicBezTo>
                      <a:pt x="1187" y="1285"/>
                      <a:pt x="1246" y="1297"/>
                      <a:pt x="1261" y="1296"/>
                    </a:cubicBezTo>
                    <a:cubicBezTo>
                      <a:pt x="1276" y="1295"/>
                      <a:pt x="1268" y="1308"/>
                      <a:pt x="1270" y="1310"/>
                    </a:cubicBezTo>
                    <a:cubicBezTo>
                      <a:pt x="1272" y="1313"/>
                      <a:pt x="1306" y="1319"/>
                      <a:pt x="1306" y="1319"/>
                    </a:cubicBezTo>
                    <a:cubicBezTo>
                      <a:pt x="1335" y="1308"/>
                      <a:pt x="1335" y="1308"/>
                      <a:pt x="1335" y="1308"/>
                    </a:cubicBezTo>
                    <a:cubicBezTo>
                      <a:pt x="1335" y="1308"/>
                      <a:pt x="1357" y="1327"/>
                      <a:pt x="1361" y="1335"/>
                    </a:cubicBezTo>
                    <a:cubicBezTo>
                      <a:pt x="1366" y="1342"/>
                      <a:pt x="1378" y="1332"/>
                      <a:pt x="1384" y="1331"/>
                    </a:cubicBezTo>
                    <a:cubicBezTo>
                      <a:pt x="1389" y="1329"/>
                      <a:pt x="1397" y="1339"/>
                      <a:pt x="1402" y="1343"/>
                    </a:cubicBezTo>
                    <a:cubicBezTo>
                      <a:pt x="1406" y="1346"/>
                      <a:pt x="1415" y="1327"/>
                      <a:pt x="1425" y="1321"/>
                    </a:cubicBezTo>
                    <a:cubicBezTo>
                      <a:pt x="1435" y="1315"/>
                      <a:pt x="1443" y="1306"/>
                      <a:pt x="1462" y="1301"/>
                    </a:cubicBezTo>
                    <a:cubicBezTo>
                      <a:pt x="1481" y="1296"/>
                      <a:pt x="1483" y="1319"/>
                      <a:pt x="1488" y="1323"/>
                    </a:cubicBezTo>
                    <a:cubicBezTo>
                      <a:pt x="1494" y="1327"/>
                      <a:pt x="1509" y="1323"/>
                      <a:pt x="1509" y="1323"/>
                    </a:cubicBezTo>
                    <a:cubicBezTo>
                      <a:pt x="1569" y="1289"/>
                      <a:pt x="1569" y="1289"/>
                      <a:pt x="1569" y="1289"/>
                    </a:cubicBezTo>
                    <a:cubicBezTo>
                      <a:pt x="1567" y="1275"/>
                      <a:pt x="1567" y="1275"/>
                      <a:pt x="1567" y="1275"/>
                    </a:cubicBezTo>
                    <a:cubicBezTo>
                      <a:pt x="1588" y="1264"/>
                      <a:pt x="1588" y="1264"/>
                      <a:pt x="1588" y="1264"/>
                    </a:cubicBezTo>
                    <a:cubicBezTo>
                      <a:pt x="1527" y="1225"/>
                      <a:pt x="1527" y="1225"/>
                      <a:pt x="1527" y="1225"/>
                    </a:cubicBezTo>
                    <a:cubicBezTo>
                      <a:pt x="1523" y="1188"/>
                      <a:pt x="1523" y="1188"/>
                      <a:pt x="1523" y="1188"/>
                    </a:cubicBezTo>
                    <a:cubicBezTo>
                      <a:pt x="1581" y="1115"/>
                      <a:pt x="1581" y="1115"/>
                      <a:pt x="1581" y="1115"/>
                    </a:cubicBezTo>
                    <a:cubicBezTo>
                      <a:pt x="1571" y="1105"/>
                      <a:pt x="1571" y="1105"/>
                      <a:pt x="1571" y="1105"/>
                    </a:cubicBezTo>
                    <a:cubicBezTo>
                      <a:pt x="1571" y="1105"/>
                      <a:pt x="1573" y="1095"/>
                      <a:pt x="1581" y="1090"/>
                    </a:cubicBezTo>
                    <a:cubicBezTo>
                      <a:pt x="1589" y="1084"/>
                      <a:pt x="1562" y="1064"/>
                      <a:pt x="1562" y="1064"/>
                    </a:cubicBezTo>
                    <a:cubicBezTo>
                      <a:pt x="1562" y="1064"/>
                      <a:pt x="1597" y="1019"/>
                      <a:pt x="1605" y="1012"/>
                    </a:cubicBezTo>
                    <a:cubicBezTo>
                      <a:pt x="1612" y="1005"/>
                      <a:pt x="1596" y="941"/>
                      <a:pt x="1596" y="941"/>
                    </a:cubicBezTo>
                    <a:close/>
                  </a:path>
                </a:pathLst>
              </a:custGeom>
              <a:solidFill>
                <a:srgbClr val="DDDDDD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42" name="Freeform 7"/>
              <p:cNvSpPr>
                <a:spLocks noChangeAspect="1"/>
              </p:cNvSpPr>
              <p:nvPr/>
            </p:nvSpPr>
            <p:spPr bwMode="auto">
              <a:xfrm>
                <a:off x="304" y="1829"/>
                <a:ext cx="367" cy="439"/>
              </a:xfrm>
              <a:custGeom>
                <a:avLst/>
                <a:gdLst>
                  <a:gd name="T0" fmla="*/ 0 w 860"/>
                  <a:gd name="T1" fmla="*/ 0 h 1026"/>
                  <a:gd name="T2" fmla="*/ 0 w 860"/>
                  <a:gd name="T3" fmla="*/ 0 h 1026"/>
                  <a:gd name="T4" fmla="*/ 0 w 860"/>
                  <a:gd name="T5" fmla="*/ 0 h 1026"/>
                  <a:gd name="T6" fmla="*/ 0 w 860"/>
                  <a:gd name="T7" fmla="*/ 0 h 1026"/>
                  <a:gd name="T8" fmla="*/ 0 w 860"/>
                  <a:gd name="T9" fmla="*/ 0 h 1026"/>
                  <a:gd name="T10" fmla="*/ 0 w 860"/>
                  <a:gd name="T11" fmla="*/ 0 h 1026"/>
                  <a:gd name="T12" fmla="*/ 0 w 860"/>
                  <a:gd name="T13" fmla="*/ 0 h 1026"/>
                  <a:gd name="T14" fmla="*/ 0 w 860"/>
                  <a:gd name="T15" fmla="*/ 0 h 1026"/>
                  <a:gd name="T16" fmla="*/ 0 w 860"/>
                  <a:gd name="T17" fmla="*/ 0 h 1026"/>
                  <a:gd name="T18" fmla="*/ 0 w 860"/>
                  <a:gd name="T19" fmla="*/ 0 h 1026"/>
                  <a:gd name="T20" fmla="*/ 0 w 860"/>
                  <a:gd name="T21" fmla="*/ 0 h 1026"/>
                  <a:gd name="T22" fmla="*/ 0 w 860"/>
                  <a:gd name="T23" fmla="*/ 0 h 1026"/>
                  <a:gd name="T24" fmla="*/ 0 w 860"/>
                  <a:gd name="T25" fmla="*/ 0 h 1026"/>
                  <a:gd name="T26" fmla="*/ 0 w 860"/>
                  <a:gd name="T27" fmla="*/ 0 h 1026"/>
                  <a:gd name="T28" fmla="*/ 0 w 860"/>
                  <a:gd name="T29" fmla="*/ 0 h 1026"/>
                  <a:gd name="T30" fmla="*/ 0 w 860"/>
                  <a:gd name="T31" fmla="*/ 0 h 1026"/>
                  <a:gd name="T32" fmla="*/ 0 w 860"/>
                  <a:gd name="T33" fmla="*/ 0 h 1026"/>
                  <a:gd name="T34" fmla="*/ 0 w 860"/>
                  <a:gd name="T35" fmla="*/ 0 h 1026"/>
                  <a:gd name="T36" fmla="*/ 0 w 860"/>
                  <a:gd name="T37" fmla="*/ 0 h 1026"/>
                  <a:gd name="T38" fmla="*/ 0 w 860"/>
                  <a:gd name="T39" fmla="*/ 0 h 1026"/>
                  <a:gd name="T40" fmla="*/ 0 w 860"/>
                  <a:gd name="T41" fmla="*/ 0 h 1026"/>
                  <a:gd name="T42" fmla="*/ 0 w 860"/>
                  <a:gd name="T43" fmla="*/ 0 h 1026"/>
                  <a:gd name="T44" fmla="*/ 0 w 860"/>
                  <a:gd name="T45" fmla="*/ 0 h 1026"/>
                  <a:gd name="T46" fmla="*/ 0 w 860"/>
                  <a:gd name="T47" fmla="*/ 0 h 1026"/>
                  <a:gd name="T48" fmla="*/ 0 w 860"/>
                  <a:gd name="T49" fmla="*/ 0 h 1026"/>
                  <a:gd name="T50" fmla="*/ 0 w 860"/>
                  <a:gd name="T51" fmla="*/ 0 h 1026"/>
                  <a:gd name="T52" fmla="*/ 0 w 860"/>
                  <a:gd name="T53" fmla="*/ 0 h 1026"/>
                  <a:gd name="T54" fmla="*/ 0 w 860"/>
                  <a:gd name="T55" fmla="*/ 0 h 1026"/>
                  <a:gd name="T56" fmla="*/ 0 w 860"/>
                  <a:gd name="T57" fmla="*/ 0 h 1026"/>
                  <a:gd name="T58" fmla="*/ 0 w 860"/>
                  <a:gd name="T59" fmla="*/ 0 h 1026"/>
                  <a:gd name="T60" fmla="*/ 0 w 860"/>
                  <a:gd name="T61" fmla="*/ 0 h 1026"/>
                  <a:gd name="T62" fmla="*/ 0 w 860"/>
                  <a:gd name="T63" fmla="*/ 0 h 1026"/>
                  <a:gd name="T64" fmla="*/ 0 w 860"/>
                  <a:gd name="T65" fmla="*/ 0 h 1026"/>
                  <a:gd name="T66" fmla="*/ 0 w 860"/>
                  <a:gd name="T67" fmla="*/ 0 h 1026"/>
                  <a:gd name="T68" fmla="*/ 0 w 860"/>
                  <a:gd name="T69" fmla="*/ 0 h 1026"/>
                  <a:gd name="T70" fmla="*/ 0 w 860"/>
                  <a:gd name="T71" fmla="*/ 0 h 1026"/>
                  <a:gd name="T72" fmla="*/ 0 w 860"/>
                  <a:gd name="T73" fmla="*/ 0 h 1026"/>
                  <a:gd name="T74" fmla="*/ 0 w 860"/>
                  <a:gd name="T75" fmla="*/ 0 h 1026"/>
                  <a:gd name="T76" fmla="*/ 0 w 860"/>
                  <a:gd name="T77" fmla="*/ 0 h 1026"/>
                  <a:gd name="T78" fmla="*/ 0 w 860"/>
                  <a:gd name="T79" fmla="*/ 0 h 1026"/>
                  <a:gd name="T80" fmla="*/ 0 w 860"/>
                  <a:gd name="T81" fmla="*/ 0 h 1026"/>
                  <a:gd name="T82" fmla="*/ 0 w 860"/>
                  <a:gd name="T83" fmla="*/ 0 h 1026"/>
                  <a:gd name="T84" fmla="*/ 0 w 860"/>
                  <a:gd name="T85" fmla="*/ 0 h 1026"/>
                  <a:gd name="T86" fmla="*/ 0 w 860"/>
                  <a:gd name="T87" fmla="*/ 0 h 1026"/>
                  <a:gd name="T88" fmla="*/ 0 w 860"/>
                  <a:gd name="T89" fmla="*/ 0 h 1026"/>
                  <a:gd name="T90" fmla="*/ 0 w 860"/>
                  <a:gd name="T91" fmla="*/ 0 h 1026"/>
                  <a:gd name="T92" fmla="*/ 0 w 860"/>
                  <a:gd name="T93" fmla="*/ 0 h 1026"/>
                  <a:gd name="T94" fmla="*/ 0 w 860"/>
                  <a:gd name="T95" fmla="*/ 0 h 1026"/>
                  <a:gd name="T96" fmla="*/ 0 w 860"/>
                  <a:gd name="T97" fmla="*/ 0 h 1026"/>
                  <a:gd name="T98" fmla="*/ 0 w 860"/>
                  <a:gd name="T99" fmla="*/ 0 h 1026"/>
                  <a:gd name="T100" fmla="*/ 0 w 860"/>
                  <a:gd name="T101" fmla="*/ 0 h 1026"/>
                  <a:gd name="T102" fmla="*/ 0 w 860"/>
                  <a:gd name="T103" fmla="*/ 0 h 1026"/>
                  <a:gd name="T104" fmla="*/ 0 w 860"/>
                  <a:gd name="T105" fmla="*/ 0 h 1026"/>
                  <a:gd name="T106" fmla="*/ 0 w 860"/>
                  <a:gd name="T107" fmla="*/ 0 h 10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860" h="1026">
                    <a:moveTo>
                      <a:pt x="843" y="245"/>
                    </a:moveTo>
                    <a:cubicBezTo>
                      <a:pt x="843" y="245"/>
                      <a:pt x="843" y="229"/>
                      <a:pt x="842" y="221"/>
                    </a:cubicBezTo>
                    <a:cubicBezTo>
                      <a:pt x="841" y="214"/>
                      <a:pt x="830" y="211"/>
                      <a:pt x="830" y="211"/>
                    </a:cubicBezTo>
                    <a:cubicBezTo>
                      <a:pt x="820" y="223"/>
                      <a:pt x="820" y="223"/>
                      <a:pt x="820" y="223"/>
                    </a:cubicBezTo>
                    <a:cubicBezTo>
                      <a:pt x="803" y="208"/>
                      <a:pt x="803" y="208"/>
                      <a:pt x="803" y="208"/>
                    </a:cubicBezTo>
                    <a:cubicBezTo>
                      <a:pt x="803" y="208"/>
                      <a:pt x="811" y="196"/>
                      <a:pt x="804" y="180"/>
                    </a:cubicBezTo>
                    <a:cubicBezTo>
                      <a:pt x="796" y="165"/>
                      <a:pt x="785" y="193"/>
                      <a:pt x="785" y="193"/>
                    </a:cubicBezTo>
                    <a:cubicBezTo>
                      <a:pt x="766" y="176"/>
                      <a:pt x="766" y="176"/>
                      <a:pt x="766" y="176"/>
                    </a:cubicBezTo>
                    <a:cubicBezTo>
                      <a:pt x="766" y="176"/>
                      <a:pt x="780" y="161"/>
                      <a:pt x="788" y="159"/>
                    </a:cubicBezTo>
                    <a:cubicBezTo>
                      <a:pt x="795" y="156"/>
                      <a:pt x="779" y="147"/>
                      <a:pt x="779" y="147"/>
                    </a:cubicBezTo>
                    <a:cubicBezTo>
                      <a:pt x="779" y="147"/>
                      <a:pt x="785" y="141"/>
                      <a:pt x="785" y="138"/>
                    </a:cubicBezTo>
                    <a:cubicBezTo>
                      <a:pt x="785" y="134"/>
                      <a:pt x="761" y="100"/>
                      <a:pt x="761" y="100"/>
                    </a:cubicBezTo>
                    <a:cubicBezTo>
                      <a:pt x="761" y="100"/>
                      <a:pt x="752" y="94"/>
                      <a:pt x="743" y="93"/>
                    </a:cubicBezTo>
                    <a:cubicBezTo>
                      <a:pt x="734" y="92"/>
                      <a:pt x="728" y="77"/>
                      <a:pt x="728" y="77"/>
                    </a:cubicBezTo>
                    <a:cubicBezTo>
                      <a:pt x="703" y="79"/>
                      <a:pt x="703" y="79"/>
                      <a:pt x="703" y="79"/>
                    </a:cubicBezTo>
                    <a:cubicBezTo>
                      <a:pt x="686" y="37"/>
                      <a:pt x="686" y="37"/>
                      <a:pt x="686" y="37"/>
                    </a:cubicBezTo>
                    <a:cubicBezTo>
                      <a:pt x="649" y="18"/>
                      <a:pt x="649" y="18"/>
                      <a:pt x="649" y="18"/>
                    </a:cubicBezTo>
                    <a:cubicBezTo>
                      <a:pt x="649" y="18"/>
                      <a:pt x="644" y="5"/>
                      <a:pt x="639" y="3"/>
                    </a:cubicBezTo>
                    <a:cubicBezTo>
                      <a:pt x="634" y="0"/>
                      <a:pt x="626" y="15"/>
                      <a:pt x="626" y="15"/>
                    </a:cubicBezTo>
                    <a:cubicBezTo>
                      <a:pt x="604" y="7"/>
                      <a:pt x="604" y="7"/>
                      <a:pt x="604" y="7"/>
                    </a:cubicBezTo>
                    <a:cubicBezTo>
                      <a:pt x="586" y="14"/>
                      <a:pt x="586" y="14"/>
                      <a:pt x="586" y="14"/>
                    </a:cubicBezTo>
                    <a:cubicBezTo>
                      <a:pt x="586" y="34"/>
                      <a:pt x="586" y="34"/>
                      <a:pt x="586" y="34"/>
                    </a:cubicBezTo>
                    <a:cubicBezTo>
                      <a:pt x="586" y="34"/>
                      <a:pt x="568" y="51"/>
                      <a:pt x="555" y="61"/>
                    </a:cubicBezTo>
                    <a:cubicBezTo>
                      <a:pt x="541" y="70"/>
                      <a:pt x="525" y="62"/>
                      <a:pt x="522" y="62"/>
                    </a:cubicBezTo>
                    <a:cubicBezTo>
                      <a:pt x="519" y="62"/>
                      <a:pt x="518" y="68"/>
                      <a:pt x="509" y="77"/>
                    </a:cubicBezTo>
                    <a:cubicBezTo>
                      <a:pt x="499" y="85"/>
                      <a:pt x="454" y="46"/>
                      <a:pt x="454" y="46"/>
                    </a:cubicBezTo>
                    <a:cubicBezTo>
                      <a:pt x="442" y="51"/>
                      <a:pt x="442" y="51"/>
                      <a:pt x="442" y="51"/>
                    </a:cubicBezTo>
                    <a:cubicBezTo>
                      <a:pt x="444" y="56"/>
                      <a:pt x="445" y="60"/>
                      <a:pt x="444" y="71"/>
                    </a:cubicBezTo>
                    <a:cubicBezTo>
                      <a:pt x="442" y="92"/>
                      <a:pt x="422" y="85"/>
                      <a:pt x="405" y="85"/>
                    </a:cubicBezTo>
                    <a:cubicBezTo>
                      <a:pt x="388" y="85"/>
                      <a:pt x="411" y="107"/>
                      <a:pt x="402" y="102"/>
                    </a:cubicBezTo>
                    <a:cubicBezTo>
                      <a:pt x="393" y="97"/>
                      <a:pt x="374" y="111"/>
                      <a:pt x="374" y="111"/>
                    </a:cubicBezTo>
                    <a:cubicBezTo>
                      <a:pt x="367" y="147"/>
                      <a:pt x="367" y="147"/>
                      <a:pt x="367" y="147"/>
                    </a:cubicBezTo>
                    <a:cubicBezTo>
                      <a:pt x="330" y="164"/>
                      <a:pt x="330" y="164"/>
                      <a:pt x="330" y="164"/>
                    </a:cubicBezTo>
                    <a:cubicBezTo>
                      <a:pt x="290" y="131"/>
                      <a:pt x="290" y="131"/>
                      <a:pt x="290" y="131"/>
                    </a:cubicBezTo>
                    <a:cubicBezTo>
                      <a:pt x="265" y="131"/>
                      <a:pt x="265" y="131"/>
                      <a:pt x="265" y="131"/>
                    </a:cubicBezTo>
                    <a:cubicBezTo>
                      <a:pt x="243" y="126"/>
                      <a:pt x="243" y="126"/>
                      <a:pt x="243" y="126"/>
                    </a:cubicBezTo>
                    <a:cubicBezTo>
                      <a:pt x="212" y="150"/>
                      <a:pt x="212" y="150"/>
                      <a:pt x="212" y="150"/>
                    </a:cubicBezTo>
                    <a:cubicBezTo>
                      <a:pt x="258" y="174"/>
                      <a:pt x="258" y="174"/>
                      <a:pt x="258" y="174"/>
                    </a:cubicBezTo>
                    <a:cubicBezTo>
                      <a:pt x="258" y="174"/>
                      <a:pt x="268" y="189"/>
                      <a:pt x="262" y="199"/>
                    </a:cubicBezTo>
                    <a:cubicBezTo>
                      <a:pt x="256" y="209"/>
                      <a:pt x="219" y="195"/>
                      <a:pt x="217" y="195"/>
                    </a:cubicBezTo>
                    <a:cubicBezTo>
                      <a:pt x="215" y="195"/>
                      <a:pt x="202" y="181"/>
                      <a:pt x="202" y="181"/>
                    </a:cubicBezTo>
                    <a:cubicBezTo>
                      <a:pt x="192" y="197"/>
                      <a:pt x="192" y="197"/>
                      <a:pt x="192" y="197"/>
                    </a:cubicBezTo>
                    <a:cubicBezTo>
                      <a:pt x="184" y="182"/>
                      <a:pt x="184" y="182"/>
                      <a:pt x="184" y="182"/>
                    </a:cubicBezTo>
                    <a:cubicBezTo>
                      <a:pt x="156" y="164"/>
                      <a:pt x="156" y="164"/>
                      <a:pt x="156" y="164"/>
                    </a:cubicBezTo>
                    <a:cubicBezTo>
                      <a:pt x="145" y="191"/>
                      <a:pt x="145" y="191"/>
                      <a:pt x="145" y="191"/>
                    </a:cubicBezTo>
                    <a:cubicBezTo>
                      <a:pt x="156" y="198"/>
                      <a:pt x="156" y="198"/>
                      <a:pt x="156" y="198"/>
                    </a:cubicBezTo>
                    <a:cubicBezTo>
                      <a:pt x="156" y="240"/>
                      <a:pt x="156" y="240"/>
                      <a:pt x="156" y="240"/>
                    </a:cubicBezTo>
                    <a:cubicBezTo>
                      <a:pt x="122" y="218"/>
                      <a:pt x="122" y="218"/>
                      <a:pt x="122" y="218"/>
                    </a:cubicBezTo>
                    <a:cubicBezTo>
                      <a:pt x="101" y="232"/>
                      <a:pt x="101" y="232"/>
                      <a:pt x="101" y="232"/>
                    </a:cubicBezTo>
                    <a:cubicBezTo>
                      <a:pt x="80" y="226"/>
                      <a:pt x="80" y="226"/>
                      <a:pt x="80" y="226"/>
                    </a:cubicBezTo>
                    <a:cubicBezTo>
                      <a:pt x="80" y="226"/>
                      <a:pt x="73" y="255"/>
                      <a:pt x="68" y="257"/>
                    </a:cubicBezTo>
                    <a:cubicBezTo>
                      <a:pt x="63" y="260"/>
                      <a:pt x="43" y="240"/>
                      <a:pt x="40" y="236"/>
                    </a:cubicBezTo>
                    <a:cubicBezTo>
                      <a:pt x="38" y="233"/>
                      <a:pt x="26" y="208"/>
                      <a:pt x="26" y="208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0" y="215"/>
                      <a:pt x="10" y="243"/>
                      <a:pt x="17" y="255"/>
                    </a:cubicBezTo>
                    <a:cubicBezTo>
                      <a:pt x="23" y="266"/>
                      <a:pt x="15" y="275"/>
                      <a:pt x="13" y="282"/>
                    </a:cubicBezTo>
                    <a:cubicBezTo>
                      <a:pt x="11" y="288"/>
                      <a:pt x="25" y="311"/>
                      <a:pt x="25" y="311"/>
                    </a:cubicBezTo>
                    <a:cubicBezTo>
                      <a:pt x="25" y="311"/>
                      <a:pt x="26" y="338"/>
                      <a:pt x="26" y="341"/>
                    </a:cubicBezTo>
                    <a:cubicBezTo>
                      <a:pt x="26" y="344"/>
                      <a:pt x="44" y="366"/>
                      <a:pt x="50" y="381"/>
                    </a:cubicBezTo>
                    <a:cubicBezTo>
                      <a:pt x="56" y="397"/>
                      <a:pt x="53" y="506"/>
                      <a:pt x="53" y="506"/>
                    </a:cubicBezTo>
                    <a:cubicBezTo>
                      <a:pt x="53" y="506"/>
                      <a:pt x="64" y="497"/>
                      <a:pt x="78" y="496"/>
                    </a:cubicBezTo>
                    <a:cubicBezTo>
                      <a:pt x="92" y="495"/>
                      <a:pt x="88" y="517"/>
                      <a:pt x="88" y="517"/>
                    </a:cubicBezTo>
                    <a:cubicBezTo>
                      <a:pt x="88" y="517"/>
                      <a:pt x="102" y="524"/>
                      <a:pt x="104" y="526"/>
                    </a:cubicBezTo>
                    <a:cubicBezTo>
                      <a:pt x="106" y="528"/>
                      <a:pt x="108" y="555"/>
                      <a:pt x="108" y="555"/>
                    </a:cubicBezTo>
                    <a:cubicBezTo>
                      <a:pt x="108" y="555"/>
                      <a:pt x="119" y="566"/>
                      <a:pt x="127" y="580"/>
                    </a:cubicBezTo>
                    <a:cubicBezTo>
                      <a:pt x="134" y="593"/>
                      <a:pt x="168" y="626"/>
                      <a:pt x="168" y="626"/>
                    </a:cubicBezTo>
                    <a:cubicBezTo>
                      <a:pt x="195" y="648"/>
                      <a:pt x="195" y="648"/>
                      <a:pt x="195" y="648"/>
                    </a:cubicBezTo>
                    <a:cubicBezTo>
                      <a:pt x="195" y="648"/>
                      <a:pt x="203" y="680"/>
                      <a:pt x="203" y="684"/>
                    </a:cubicBezTo>
                    <a:cubicBezTo>
                      <a:pt x="203" y="688"/>
                      <a:pt x="212" y="687"/>
                      <a:pt x="220" y="701"/>
                    </a:cubicBezTo>
                    <a:cubicBezTo>
                      <a:pt x="228" y="715"/>
                      <a:pt x="219" y="744"/>
                      <a:pt x="219" y="744"/>
                    </a:cubicBezTo>
                    <a:cubicBezTo>
                      <a:pt x="219" y="744"/>
                      <a:pt x="265" y="756"/>
                      <a:pt x="268" y="756"/>
                    </a:cubicBezTo>
                    <a:cubicBezTo>
                      <a:pt x="270" y="756"/>
                      <a:pt x="279" y="778"/>
                      <a:pt x="279" y="778"/>
                    </a:cubicBezTo>
                    <a:cubicBezTo>
                      <a:pt x="299" y="790"/>
                      <a:pt x="299" y="790"/>
                      <a:pt x="299" y="790"/>
                    </a:cubicBezTo>
                    <a:cubicBezTo>
                      <a:pt x="302" y="809"/>
                      <a:pt x="302" y="809"/>
                      <a:pt x="302" y="809"/>
                    </a:cubicBezTo>
                    <a:cubicBezTo>
                      <a:pt x="324" y="834"/>
                      <a:pt x="324" y="834"/>
                      <a:pt x="324" y="834"/>
                    </a:cubicBezTo>
                    <a:cubicBezTo>
                      <a:pt x="324" y="834"/>
                      <a:pt x="302" y="848"/>
                      <a:pt x="302" y="853"/>
                    </a:cubicBezTo>
                    <a:cubicBezTo>
                      <a:pt x="302" y="858"/>
                      <a:pt x="322" y="906"/>
                      <a:pt x="345" y="939"/>
                    </a:cubicBezTo>
                    <a:cubicBezTo>
                      <a:pt x="368" y="971"/>
                      <a:pt x="350" y="999"/>
                      <a:pt x="350" y="999"/>
                    </a:cubicBezTo>
                    <a:cubicBezTo>
                      <a:pt x="374" y="1026"/>
                      <a:pt x="374" y="1026"/>
                      <a:pt x="374" y="1026"/>
                    </a:cubicBezTo>
                    <a:cubicBezTo>
                      <a:pt x="396" y="1013"/>
                      <a:pt x="396" y="1013"/>
                      <a:pt x="396" y="1013"/>
                    </a:cubicBezTo>
                    <a:cubicBezTo>
                      <a:pt x="396" y="1013"/>
                      <a:pt x="423" y="1015"/>
                      <a:pt x="426" y="1015"/>
                    </a:cubicBezTo>
                    <a:cubicBezTo>
                      <a:pt x="429" y="1015"/>
                      <a:pt x="455" y="1003"/>
                      <a:pt x="455" y="1003"/>
                    </a:cubicBezTo>
                    <a:cubicBezTo>
                      <a:pt x="453" y="855"/>
                      <a:pt x="453" y="855"/>
                      <a:pt x="453" y="855"/>
                    </a:cubicBezTo>
                    <a:cubicBezTo>
                      <a:pt x="453" y="855"/>
                      <a:pt x="473" y="839"/>
                      <a:pt x="475" y="839"/>
                    </a:cubicBezTo>
                    <a:cubicBezTo>
                      <a:pt x="478" y="839"/>
                      <a:pt x="485" y="805"/>
                      <a:pt x="493" y="801"/>
                    </a:cubicBezTo>
                    <a:cubicBezTo>
                      <a:pt x="500" y="797"/>
                      <a:pt x="507" y="761"/>
                      <a:pt x="508" y="749"/>
                    </a:cubicBezTo>
                    <a:cubicBezTo>
                      <a:pt x="508" y="738"/>
                      <a:pt x="489" y="724"/>
                      <a:pt x="496" y="705"/>
                    </a:cubicBezTo>
                    <a:cubicBezTo>
                      <a:pt x="502" y="685"/>
                      <a:pt x="542" y="693"/>
                      <a:pt x="557" y="690"/>
                    </a:cubicBezTo>
                    <a:cubicBezTo>
                      <a:pt x="572" y="686"/>
                      <a:pt x="604" y="647"/>
                      <a:pt x="608" y="647"/>
                    </a:cubicBezTo>
                    <a:cubicBezTo>
                      <a:pt x="612" y="647"/>
                      <a:pt x="643" y="665"/>
                      <a:pt x="649" y="668"/>
                    </a:cubicBezTo>
                    <a:cubicBezTo>
                      <a:pt x="654" y="672"/>
                      <a:pt x="670" y="656"/>
                      <a:pt x="670" y="656"/>
                    </a:cubicBezTo>
                    <a:cubicBezTo>
                      <a:pt x="677" y="673"/>
                      <a:pt x="677" y="673"/>
                      <a:pt x="677" y="673"/>
                    </a:cubicBezTo>
                    <a:cubicBezTo>
                      <a:pt x="696" y="659"/>
                      <a:pt x="696" y="659"/>
                      <a:pt x="696" y="659"/>
                    </a:cubicBezTo>
                    <a:cubicBezTo>
                      <a:pt x="734" y="650"/>
                      <a:pt x="734" y="650"/>
                      <a:pt x="734" y="650"/>
                    </a:cubicBezTo>
                    <a:cubicBezTo>
                      <a:pt x="734" y="650"/>
                      <a:pt x="721" y="609"/>
                      <a:pt x="721" y="607"/>
                    </a:cubicBezTo>
                    <a:cubicBezTo>
                      <a:pt x="721" y="605"/>
                      <a:pt x="750" y="616"/>
                      <a:pt x="750" y="616"/>
                    </a:cubicBezTo>
                    <a:cubicBezTo>
                      <a:pt x="759" y="513"/>
                      <a:pt x="759" y="513"/>
                      <a:pt x="759" y="513"/>
                    </a:cubicBezTo>
                    <a:cubicBezTo>
                      <a:pt x="711" y="479"/>
                      <a:pt x="711" y="479"/>
                      <a:pt x="711" y="479"/>
                    </a:cubicBezTo>
                    <a:cubicBezTo>
                      <a:pt x="734" y="433"/>
                      <a:pt x="734" y="433"/>
                      <a:pt x="734" y="433"/>
                    </a:cubicBezTo>
                    <a:cubicBezTo>
                      <a:pt x="734" y="433"/>
                      <a:pt x="709" y="394"/>
                      <a:pt x="707" y="394"/>
                    </a:cubicBezTo>
                    <a:cubicBezTo>
                      <a:pt x="705" y="393"/>
                      <a:pt x="745" y="364"/>
                      <a:pt x="745" y="364"/>
                    </a:cubicBezTo>
                    <a:cubicBezTo>
                      <a:pt x="775" y="358"/>
                      <a:pt x="775" y="358"/>
                      <a:pt x="775" y="358"/>
                    </a:cubicBezTo>
                    <a:cubicBezTo>
                      <a:pt x="777" y="332"/>
                      <a:pt x="777" y="332"/>
                      <a:pt x="777" y="332"/>
                    </a:cubicBezTo>
                    <a:cubicBezTo>
                      <a:pt x="807" y="292"/>
                      <a:pt x="807" y="292"/>
                      <a:pt x="807" y="292"/>
                    </a:cubicBezTo>
                    <a:cubicBezTo>
                      <a:pt x="807" y="292"/>
                      <a:pt x="822" y="299"/>
                      <a:pt x="836" y="301"/>
                    </a:cubicBezTo>
                    <a:cubicBezTo>
                      <a:pt x="846" y="301"/>
                      <a:pt x="854" y="289"/>
                      <a:pt x="860" y="281"/>
                    </a:cubicBezTo>
                    <a:cubicBezTo>
                      <a:pt x="858" y="258"/>
                      <a:pt x="858" y="258"/>
                      <a:pt x="858" y="258"/>
                    </a:cubicBezTo>
                    <a:lnTo>
                      <a:pt x="843" y="245"/>
                    </a:lnTo>
                    <a:close/>
                  </a:path>
                </a:pathLst>
              </a:custGeom>
              <a:solidFill>
                <a:srgbClr val="B2B2B2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43" name="Freeform 8"/>
              <p:cNvSpPr>
                <a:spLocks noChangeAspect="1"/>
              </p:cNvSpPr>
              <p:nvPr/>
            </p:nvSpPr>
            <p:spPr bwMode="auto">
              <a:xfrm>
                <a:off x="597" y="1581"/>
                <a:ext cx="546" cy="531"/>
              </a:xfrm>
              <a:custGeom>
                <a:avLst/>
                <a:gdLst>
                  <a:gd name="T0" fmla="*/ 0 w 1278"/>
                  <a:gd name="T1" fmla="*/ 0 h 1241"/>
                  <a:gd name="T2" fmla="*/ 0 w 1278"/>
                  <a:gd name="T3" fmla="*/ 0 h 1241"/>
                  <a:gd name="T4" fmla="*/ 0 w 1278"/>
                  <a:gd name="T5" fmla="*/ 0 h 1241"/>
                  <a:gd name="T6" fmla="*/ 0 w 1278"/>
                  <a:gd name="T7" fmla="*/ 0 h 1241"/>
                  <a:gd name="T8" fmla="*/ 0 w 1278"/>
                  <a:gd name="T9" fmla="*/ 0 h 1241"/>
                  <a:gd name="T10" fmla="*/ 0 w 1278"/>
                  <a:gd name="T11" fmla="*/ 0 h 1241"/>
                  <a:gd name="T12" fmla="*/ 0 w 1278"/>
                  <a:gd name="T13" fmla="*/ 0 h 1241"/>
                  <a:gd name="T14" fmla="*/ 0 w 1278"/>
                  <a:gd name="T15" fmla="*/ 0 h 1241"/>
                  <a:gd name="T16" fmla="*/ 0 w 1278"/>
                  <a:gd name="T17" fmla="*/ 0 h 1241"/>
                  <a:gd name="T18" fmla="*/ 0 w 1278"/>
                  <a:gd name="T19" fmla="*/ 0 h 1241"/>
                  <a:gd name="T20" fmla="*/ 0 w 1278"/>
                  <a:gd name="T21" fmla="*/ 0 h 1241"/>
                  <a:gd name="T22" fmla="*/ 0 w 1278"/>
                  <a:gd name="T23" fmla="*/ 0 h 1241"/>
                  <a:gd name="T24" fmla="*/ 0 w 1278"/>
                  <a:gd name="T25" fmla="*/ 0 h 1241"/>
                  <a:gd name="T26" fmla="*/ 0 w 1278"/>
                  <a:gd name="T27" fmla="*/ 0 h 1241"/>
                  <a:gd name="T28" fmla="*/ 0 w 1278"/>
                  <a:gd name="T29" fmla="*/ 0 h 1241"/>
                  <a:gd name="T30" fmla="*/ 0 w 1278"/>
                  <a:gd name="T31" fmla="*/ 0 h 1241"/>
                  <a:gd name="T32" fmla="*/ 0 w 1278"/>
                  <a:gd name="T33" fmla="*/ 0 h 1241"/>
                  <a:gd name="T34" fmla="*/ 0 w 1278"/>
                  <a:gd name="T35" fmla="*/ 0 h 1241"/>
                  <a:gd name="T36" fmla="*/ 0 w 1278"/>
                  <a:gd name="T37" fmla="*/ 0 h 1241"/>
                  <a:gd name="T38" fmla="*/ 0 w 1278"/>
                  <a:gd name="T39" fmla="*/ 0 h 1241"/>
                  <a:gd name="T40" fmla="*/ 0 w 1278"/>
                  <a:gd name="T41" fmla="*/ 0 h 1241"/>
                  <a:gd name="T42" fmla="*/ 0 w 1278"/>
                  <a:gd name="T43" fmla="*/ 0 h 1241"/>
                  <a:gd name="T44" fmla="*/ 0 w 1278"/>
                  <a:gd name="T45" fmla="*/ 0 h 1241"/>
                  <a:gd name="T46" fmla="*/ 0 w 1278"/>
                  <a:gd name="T47" fmla="*/ 0 h 1241"/>
                  <a:gd name="T48" fmla="*/ 0 w 1278"/>
                  <a:gd name="T49" fmla="*/ 0 h 1241"/>
                  <a:gd name="T50" fmla="*/ 0 w 1278"/>
                  <a:gd name="T51" fmla="*/ 0 h 1241"/>
                  <a:gd name="T52" fmla="*/ 0 w 1278"/>
                  <a:gd name="T53" fmla="*/ 0 h 1241"/>
                  <a:gd name="T54" fmla="*/ 0 w 1278"/>
                  <a:gd name="T55" fmla="*/ 0 h 1241"/>
                  <a:gd name="T56" fmla="*/ 0 w 1278"/>
                  <a:gd name="T57" fmla="*/ 0 h 1241"/>
                  <a:gd name="T58" fmla="*/ 0 w 1278"/>
                  <a:gd name="T59" fmla="*/ 0 h 1241"/>
                  <a:gd name="T60" fmla="*/ 0 w 1278"/>
                  <a:gd name="T61" fmla="*/ 0 h 1241"/>
                  <a:gd name="T62" fmla="*/ 0 w 1278"/>
                  <a:gd name="T63" fmla="*/ 0 h 1241"/>
                  <a:gd name="T64" fmla="*/ 0 w 1278"/>
                  <a:gd name="T65" fmla="*/ 0 h 1241"/>
                  <a:gd name="T66" fmla="*/ 0 w 1278"/>
                  <a:gd name="T67" fmla="*/ 0 h 1241"/>
                  <a:gd name="T68" fmla="*/ 0 w 1278"/>
                  <a:gd name="T69" fmla="*/ 0 h 1241"/>
                  <a:gd name="T70" fmla="*/ 0 w 1278"/>
                  <a:gd name="T71" fmla="*/ 0 h 1241"/>
                  <a:gd name="T72" fmla="*/ 0 w 1278"/>
                  <a:gd name="T73" fmla="*/ 0 h 1241"/>
                  <a:gd name="T74" fmla="*/ 0 w 1278"/>
                  <a:gd name="T75" fmla="*/ 0 h 1241"/>
                  <a:gd name="T76" fmla="*/ 0 w 1278"/>
                  <a:gd name="T77" fmla="*/ 0 h 1241"/>
                  <a:gd name="T78" fmla="*/ 0 w 1278"/>
                  <a:gd name="T79" fmla="*/ 0 h 1241"/>
                  <a:gd name="T80" fmla="*/ 0 w 1278"/>
                  <a:gd name="T81" fmla="*/ 0 h 1241"/>
                  <a:gd name="T82" fmla="*/ 0 w 1278"/>
                  <a:gd name="T83" fmla="*/ 0 h 1241"/>
                  <a:gd name="T84" fmla="*/ 0 w 1278"/>
                  <a:gd name="T85" fmla="*/ 0 h 1241"/>
                  <a:gd name="T86" fmla="*/ 0 w 1278"/>
                  <a:gd name="T87" fmla="*/ 0 h 1241"/>
                  <a:gd name="T88" fmla="*/ 0 w 1278"/>
                  <a:gd name="T89" fmla="*/ 0 h 1241"/>
                  <a:gd name="T90" fmla="*/ 0 w 1278"/>
                  <a:gd name="T91" fmla="*/ 0 h 1241"/>
                  <a:gd name="T92" fmla="*/ 0 w 1278"/>
                  <a:gd name="T93" fmla="*/ 0 h 1241"/>
                  <a:gd name="T94" fmla="*/ 0 w 1278"/>
                  <a:gd name="T95" fmla="*/ 0 h 1241"/>
                  <a:gd name="T96" fmla="*/ 0 w 1278"/>
                  <a:gd name="T97" fmla="*/ 0 h 1241"/>
                  <a:gd name="T98" fmla="*/ 0 w 1278"/>
                  <a:gd name="T99" fmla="*/ 0 h 1241"/>
                  <a:gd name="T100" fmla="*/ 0 w 1278"/>
                  <a:gd name="T101" fmla="*/ 0 h 1241"/>
                  <a:gd name="T102" fmla="*/ 0 w 1278"/>
                  <a:gd name="T103" fmla="*/ 0 h 1241"/>
                  <a:gd name="T104" fmla="*/ 0 w 1278"/>
                  <a:gd name="T105" fmla="*/ 0 h 1241"/>
                  <a:gd name="T106" fmla="*/ 0 w 1278"/>
                  <a:gd name="T107" fmla="*/ 0 h 1241"/>
                  <a:gd name="T108" fmla="*/ 0 w 1278"/>
                  <a:gd name="T109" fmla="*/ 0 h 12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278" h="1241">
                    <a:moveTo>
                      <a:pt x="1156" y="190"/>
                    </a:moveTo>
                    <a:cubicBezTo>
                      <a:pt x="1130" y="180"/>
                      <a:pt x="1127" y="206"/>
                      <a:pt x="1125" y="206"/>
                    </a:cubicBezTo>
                    <a:cubicBezTo>
                      <a:pt x="1122" y="206"/>
                      <a:pt x="1116" y="199"/>
                      <a:pt x="1113" y="197"/>
                    </a:cubicBezTo>
                    <a:cubicBezTo>
                      <a:pt x="1109" y="195"/>
                      <a:pt x="1103" y="203"/>
                      <a:pt x="1103" y="203"/>
                    </a:cubicBezTo>
                    <a:cubicBezTo>
                      <a:pt x="1103" y="203"/>
                      <a:pt x="1088" y="192"/>
                      <a:pt x="1085" y="191"/>
                    </a:cubicBezTo>
                    <a:cubicBezTo>
                      <a:pt x="1083" y="190"/>
                      <a:pt x="1057" y="207"/>
                      <a:pt x="1057" y="207"/>
                    </a:cubicBezTo>
                    <a:cubicBezTo>
                      <a:pt x="1023" y="176"/>
                      <a:pt x="1023" y="176"/>
                      <a:pt x="1023" y="176"/>
                    </a:cubicBezTo>
                    <a:cubicBezTo>
                      <a:pt x="1023" y="176"/>
                      <a:pt x="1015" y="182"/>
                      <a:pt x="1008" y="178"/>
                    </a:cubicBezTo>
                    <a:cubicBezTo>
                      <a:pt x="1001" y="175"/>
                      <a:pt x="1003" y="150"/>
                      <a:pt x="987" y="143"/>
                    </a:cubicBezTo>
                    <a:cubicBezTo>
                      <a:pt x="971" y="136"/>
                      <a:pt x="981" y="152"/>
                      <a:pt x="981" y="152"/>
                    </a:cubicBezTo>
                    <a:cubicBezTo>
                      <a:pt x="959" y="142"/>
                      <a:pt x="959" y="142"/>
                      <a:pt x="959" y="142"/>
                    </a:cubicBezTo>
                    <a:cubicBezTo>
                      <a:pt x="952" y="150"/>
                      <a:pt x="952" y="150"/>
                      <a:pt x="952" y="150"/>
                    </a:cubicBezTo>
                    <a:cubicBezTo>
                      <a:pt x="935" y="133"/>
                      <a:pt x="935" y="133"/>
                      <a:pt x="935" y="133"/>
                    </a:cubicBezTo>
                    <a:cubicBezTo>
                      <a:pt x="913" y="154"/>
                      <a:pt x="913" y="154"/>
                      <a:pt x="913" y="154"/>
                    </a:cubicBezTo>
                    <a:cubicBezTo>
                      <a:pt x="913" y="154"/>
                      <a:pt x="930" y="186"/>
                      <a:pt x="924" y="191"/>
                    </a:cubicBezTo>
                    <a:cubicBezTo>
                      <a:pt x="918" y="196"/>
                      <a:pt x="907" y="180"/>
                      <a:pt x="907" y="180"/>
                    </a:cubicBezTo>
                    <a:cubicBezTo>
                      <a:pt x="907" y="180"/>
                      <a:pt x="875" y="200"/>
                      <a:pt x="873" y="202"/>
                    </a:cubicBezTo>
                    <a:cubicBezTo>
                      <a:pt x="872" y="204"/>
                      <a:pt x="857" y="182"/>
                      <a:pt x="857" y="182"/>
                    </a:cubicBezTo>
                    <a:cubicBezTo>
                      <a:pt x="857" y="182"/>
                      <a:pt x="848" y="188"/>
                      <a:pt x="838" y="189"/>
                    </a:cubicBezTo>
                    <a:cubicBezTo>
                      <a:pt x="828" y="190"/>
                      <a:pt x="814" y="178"/>
                      <a:pt x="795" y="178"/>
                    </a:cubicBezTo>
                    <a:cubicBezTo>
                      <a:pt x="777" y="178"/>
                      <a:pt x="765" y="216"/>
                      <a:pt x="761" y="216"/>
                    </a:cubicBezTo>
                    <a:cubicBezTo>
                      <a:pt x="758" y="216"/>
                      <a:pt x="754" y="209"/>
                      <a:pt x="754" y="209"/>
                    </a:cubicBezTo>
                    <a:cubicBezTo>
                      <a:pt x="754" y="209"/>
                      <a:pt x="757" y="202"/>
                      <a:pt x="761" y="199"/>
                    </a:cubicBezTo>
                    <a:cubicBezTo>
                      <a:pt x="766" y="196"/>
                      <a:pt x="747" y="174"/>
                      <a:pt x="747" y="174"/>
                    </a:cubicBezTo>
                    <a:cubicBezTo>
                      <a:pt x="754" y="156"/>
                      <a:pt x="754" y="156"/>
                      <a:pt x="754" y="156"/>
                    </a:cubicBezTo>
                    <a:cubicBezTo>
                      <a:pt x="737" y="140"/>
                      <a:pt x="737" y="140"/>
                      <a:pt x="737" y="140"/>
                    </a:cubicBezTo>
                    <a:cubicBezTo>
                      <a:pt x="759" y="104"/>
                      <a:pt x="759" y="104"/>
                      <a:pt x="759" y="104"/>
                    </a:cubicBezTo>
                    <a:cubicBezTo>
                      <a:pt x="759" y="104"/>
                      <a:pt x="779" y="107"/>
                      <a:pt x="779" y="98"/>
                    </a:cubicBezTo>
                    <a:cubicBezTo>
                      <a:pt x="779" y="90"/>
                      <a:pt x="795" y="52"/>
                      <a:pt x="795" y="52"/>
                    </a:cubicBezTo>
                    <a:cubicBezTo>
                      <a:pt x="795" y="52"/>
                      <a:pt x="785" y="42"/>
                      <a:pt x="782" y="40"/>
                    </a:cubicBezTo>
                    <a:cubicBezTo>
                      <a:pt x="779" y="38"/>
                      <a:pt x="789" y="24"/>
                      <a:pt x="789" y="24"/>
                    </a:cubicBezTo>
                    <a:cubicBezTo>
                      <a:pt x="758" y="0"/>
                      <a:pt x="758" y="0"/>
                      <a:pt x="758" y="0"/>
                    </a:cubicBezTo>
                    <a:cubicBezTo>
                      <a:pt x="705" y="41"/>
                      <a:pt x="705" y="41"/>
                      <a:pt x="705" y="41"/>
                    </a:cubicBezTo>
                    <a:cubicBezTo>
                      <a:pt x="705" y="41"/>
                      <a:pt x="685" y="38"/>
                      <a:pt x="677" y="40"/>
                    </a:cubicBezTo>
                    <a:cubicBezTo>
                      <a:pt x="669" y="42"/>
                      <a:pt x="699" y="72"/>
                      <a:pt x="699" y="72"/>
                    </a:cubicBezTo>
                    <a:cubicBezTo>
                      <a:pt x="682" y="89"/>
                      <a:pt x="682" y="89"/>
                      <a:pt x="682" y="89"/>
                    </a:cubicBezTo>
                    <a:cubicBezTo>
                      <a:pt x="687" y="104"/>
                      <a:pt x="687" y="104"/>
                      <a:pt x="687" y="104"/>
                    </a:cubicBezTo>
                    <a:cubicBezTo>
                      <a:pt x="687" y="104"/>
                      <a:pt x="665" y="122"/>
                      <a:pt x="661" y="126"/>
                    </a:cubicBezTo>
                    <a:cubicBezTo>
                      <a:pt x="658" y="130"/>
                      <a:pt x="663" y="175"/>
                      <a:pt x="663" y="177"/>
                    </a:cubicBezTo>
                    <a:cubicBezTo>
                      <a:pt x="663" y="179"/>
                      <a:pt x="595" y="180"/>
                      <a:pt x="595" y="180"/>
                    </a:cubicBezTo>
                    <a:cubicBezTo>
                      <a:pt x="595" y="180"/>
                      <a:pt x="561" y="211"/>
                      <a:pt x="561" y="208"/>
                    </a:cubicBezTo>
                    <a:cubicBezTo>
                      <a:pt x="560" y="206"/>
                      <a:pt x="522" y="199"/>
                      <a:pt x="522" y="199"/>
                    </a:cubicBezTo>
                    <a:cubicBezTo>
                      <a:pt x="522" y="199"/>
                      <a:pt x="499" y="174"/>
                      <a:pt x="492" y="169"/>
                    </a:cubicBezTo>
                    <a:cubicBezTo>
                      <a:pt x="485" y="164"/>
                      <a:pt x="479" y="185"/>
                      <a:pt x="479" y="185"/>
                    </a:cubicBezTo>
                    <a:cubicBezTo>
                      <a:pt x="479" y="185"/>
                      <a:pt x="472" y="188"/>
                      <a:pt x="452" y="188"/>
                    </a:cubicBezTo>
                    <a:cubicBezTo>
                      <a:pt x="432" y="189"/>
                      <a:pt x="407" y="179"/>
                      <a:pt x="403" y="180"/>
                    </a:cubicBezTo>
                    <a:cubicBezTo>
                      <a:pt x="400" y="180"/>
                      <a:pt x="384" y="204"/>
                      <a:pt x="383" y="208"/>
                    </a:cubicBezTo>
                    <a:cubicBezTo>
                      <a:pt x="383" y="212"/>
                      <a:pt x="362" y="200"/>
                      <a:pt x="342" y="196"/>
                    </a:cubicBezTo>
                    <a:cubicBezTo>
                      <a:pt x="322" y="191"/>
                      <a:pt x="312" y="229"/>
                      <a:pt x="311" y="234"/>
                    </a:cubicBezTo>
                    <a:cubicBezTo>
                      <a:pt x="309" y="240"/>
                      <a:pt x="275" y="252"/>
                      <a:pt x="271" y="254"/>
                    </a:cubicBezTo>
                    <a:cubicBezTo>
                      <a:pt x="267" y="257"/>
                      <a:pt x="241" y="256"/>
                      <a:pt x="241" y="256"/>
                    </a:cubicBezTo>
                    <a:cubicBezTo>
                      <a:pt x="241" y="256"/>
                      <a:pt x="203" y="281"/>
                      <a:pt x="196" y="285"/>
                    </a:cubicBezTo>
                    <a:cubicBezTo>
                      <a:pt x="189" y="289"/>
                      <a:pt x="213" y="325"/>
                      <a:pt x="213" y="328"/>
                    </a:cubicBezTo>
                    <a:cubicBezTo>
                      <a:pt x="213" y="332"/>
                      <a:pt x="175" y="361"/>
                      <a:pt x="171" y="370"/>
                    </a:cubicBezTo>
                    <a:cubicBezTo>
                      <a:pt x="167" y="378"/>
                      <a:pt x="149" y="394"/>
                      <a:pt x="142" y="400"/>
                    </a:cubicBezTo>
                    <a:cubicBezTo>
                      <a:pt x="135" y="406"/>
                      <a:pt x="123" y="402"/>
                      <a:pt x="111" y="408"/>
                    </a:cubicBezTo>
                    <a:cubicBezTo>
                      <a:pt x="99" y="413"/>
                      <a:pt x="103" y="457"/>
                      <a:pt x="107" y="474"/>
                    </a:cubicBezTo>
                    <a:cubicBezTo>
                      <a:pt x="111" y="492"/>
                      <a:pt x="109" y="512"/>
                      <a:pt x="109" y="522"/>
                    </a:cubicBezTo>
                    <a:cubicBezTo>
                      <a:pt x="109" y="532"/>
                      <a:pt x="92" y="524"/>
                      <a:pt x="92" y="524"/>
                    </a:cubicBezTo>
                    <a:cubicBezTo>
                      <a:pt x="11" y="580"/>
                      <a:pt x="11" y="580"/>
                      <a:pt x="11" y="580"/>
                    </a:cubicBezTo>
                    <a:cubicBezTo>
                      <a:pt x="11" y="604"/>
                      <a:pt x="11" y="604"/>
                      <a:pt x="11" y="604"/>
                    </a:cubicBezTo>
                    <a:cubicBezTo>
                      <a:pt x="0" y="614"/>
                      <a:pt x="0" y="614"/>
                      <a:pt x="0" y="614"/>
                    </a:cubicBezTo>
                    <a:cubicBezTo>
                      <a:pt x="2" y="615"/>
                      <a:pt x="2" y="615"/>
                      <a:pt x="2" y="615"/>
                    </a:cubicBezTo>
                    <a:cubicBezTo>
                      <a:pt x="19" y="657"/>
                      <a:pt x="19" y="657"/>
                      <a:pt x="19" y="657"/>
                    </a:cubicBezTo>
                    <a:cubicBezTo>
                      <a:pt x="44" y="655"/>
                      <a:pt x="44" y="655"/>
                      <a:pt x="44" y="655"/>
                    </a:cubicBezTo>
                    <a:cubicBezTo>
                      <a:pt x="44" y="655"/>
                      <a:pt x="50" y="670"/>
                      <a:pt x="59" y="671"/>
                    </a:cubicBezTo>
                    <a:cubicBezTo>
                      <a:pt x="68" y="672"/>
                      <a:pt x="77" y="678"/>
                      <a:pt x="77" y="678"/>
                    </a:cubicBezTo>
                    <a:cubicBezTo>
                      <a:pt x="77" y="678"/>
                      <a:pt x="101" y="712"/>
                      <a:pt x="101" y="716"/>
                    </a:cubicBezTo>
                    <a:cubicBezTo>
                      <a:pt x="101" y="719"/>
                      <a:pt x="95" y="725"/>
                      <a:pt x="95" y="725"/>
                    </a:cubicBezTo>
                    <a:cubicBezTo>
                      <a:pt x="95" y="725"/>
                      <a:pt x="111" y="734"/>
                      <a:pt x="104" y="737"/>
                    </a:cubicBezTo>
                    <a:cubicBezTo>
                      <a:pt x="96" y="739"/>
                      <a:pt x="82" y="754"/>
                      <a:pt x="82" y="754"/>
                    </a:cubicBezTo>
                    <a:cubicBezTo>
                      <a:pt x="101" y="771"/>
                      <a:pt x="101" y="771"/>
                      <a:pt x="101" y="771"/>
                    </a:cubicBezTo>
                    <a:cubicBezTo>
                      <a:pt x="101" y="771"/>
                      <a:pt x="112" y="743"/>
                      <a:pt x="120" y="758"/>
                    </a:cubicBezTo>
                    <a:cubicBezTo>
                      <a:pt x="127" y="774"/>
                      <a:pt x="119" y="786"/>
                      <a:pt x="119" y="786"/>
                    </a:cubicBezTo>
                    <a:cubicBezTo>
                      <a:pt x="136" y="801"/>
                      <a:pt x="136" y="801"/>
                      <a:pt x="136" y="801"/>
                    </a:cubicBezTo>
                    <a:cubicBezTo>
                      <a:pt x="146" y="789"/>
                      <a:pt x="146" y="789"/>
                      <a:pt x="146" y="789"/>
                    </a:cubicBezTo>
                    <a:cubicBezTo>
                      <a:pt x="146" y="789"/>
                      <a:pt x="157" y="792"/>
                      <a:pt x="158" y="799"/>
                    </a:cubicBezTo>
                    <a:cubicBezTo>
                      <a:pt x="159" y="807"/>
                      <a:pt x="159" y="823"/>
                      <a:pt x="159" y="823"/>
                    </a:cubicBezTo>
                    <a:cubicBezTo>
                      <a:pt x="174" y="836"/>
                      <a:pt x="174" y="836"/>
                      <a:pt x="174" y="836"/>
                    </a:cubicBezTo>
                    <a:cubicBezTo>
                      <a:pt x="176" y="859"/>
                      <a:pt x="176" y="859"/>
                      <a:pt x="176" y="859"/>
                    </a:cubicBezTo>
                    <a:cubicBezTo>
                      <a:pt x="179" y="855"/>
                      <a:pt x="181" y="853"/>
                      <a:pt x="183" y="854"/>
                    </a:cubicBezTo>
                    <a:cubicBezTo>
                      <a:pt x="189" y="856"/>
                      <a:pt x="195" y="912"/>
                      <a:pt x="201" y="923"/>
                    </a:cubicBezTo>
                    <a:cubicBezTo>
                      <a:pt x="206" y="935"/>
                      <a:pt x="224" y="929"/>
                      <a:pt x="224" y="929"/>
                    </a:cubicBezTo>
                    <a:cubicBezTo>
                      <a:pt x="239" y="881"/>
                      <a:pt x="239" y="881"/>
                      <a:pt x="239" y="881"/>
                    </a:cubicBezTo>
                    <a:cubicBezTo>
                      <a:pt x="239" y="881"/>
                      <a:pt x="309" y="882"/>
                      <a:pt x="311" y="882"/>
                    </a:cubicBezTo>
                    <a:cubicBezTo>
                      <a:pt x="313" y="882"/>
                      <a:pt x="320" y="860"/>
                      <a:pt x="320" y="860"/>
                    </a:cubicBezTo>
                    <a:cubicBezTo>
                      <a:pt x="320" y="860"/>
                      <a:pt x="346" y="869"/>
                      <a:pt x="373" y="876"/>
                    </a:cubicBezTo>
                    <a:cubicBezTo>
                      <a:pt x="400" y="883"/>
                      <a:pt x="417" y="861"/>
                      <a:pt x="433" y="868"/>
                    </a:cubicBezTo>
                    <a:cubicBezTo>
                      <a:pt x="448" y="874"/>
                      <a:pt x="435" y="891"/>
                      <a:pt x="435" y="891"/>
                    </a:cubicBezTo>
                    <a:cubicBezTo>
                      <a:pt x="456" y="908"/>
                      <a:pt x="456" y="908"/>
                      <a:pt x="456" y="908"/>
                    </a:cubicBezTo>
                    <a:cubicBezTo>
                      <a:pt x="456" y="908"/>
                      <a:pt x="482" y="893"/>
                      <a:pt x="493" y="895"/>
                    </a:cubicBezTo>
                    <a:cubicBezTo>
                      <a:pt x="504" y="898"/>
                      <a:pt x="494" y="920"/>
                      <a:pt x="494" y="920"/>
                    </a:cubicBezTo>
                    <a:cubicBezTo>
                      <a:pt x="494" y="920"/>
                      <a:pt x="523" y="942"/>
                      <a:pt x="535" y="950"/>
                    </a:cubicBezTo>
                    <a:cubicBezTo>
                      <a:pt x="547" y="958"/>
                      <a:pt x="543" y="980"/>
                      <a:pt x="544" y="991"/>
                    </a:cubicBezTo>
                    <a:cubicBezTo>
                      <a:pt x="545" y="1003"/>
                      <a:pt x="566" y="1030"/>
                      <a:pt x="566" y="1030"/>
                    </a:cubicBezTo>
                    <a:cubicBezTo>
                      <a:pt x="566" y="1030"/>
                      <a:pt x="553" y="1062"/>
                      <a:pt x="562" y="1073"/>
                    </a:cubicBezTo>
                    <a:cubicBezTo>
                      <a:pt x="572" y="1084"/>
                      <a:pt x="593" y="1046"/>
                      <a:pt x="597" y="1054"/>
                    </a:cubicBezTo>
                    <a:cubicBezTo>
                      <a:pt x="601" y="1061"/>
                      <a:pt x="618" y="1096"/>
                      <a:pt x="642" y="1101"/>
                    </a:cubicBezTo>
                    <a:cubicBezTo>
                      <a:pt x="665" y="1106"/>
                      <a:pt x="656" y="1084"/>
                      <a:pt x="656" y="1084"/>
                    </a:cubicBezTo>
                    <a:cubicBezTo>
                      <a:pt x="656" y="1084"/>
                      <a:pt x="676" y="1083"/>
                      <a:pt x="683" y="1081"/>
                    </a:cubicBezTo>
                    <a:cubicBezTo>
                      <a:pt x="690" y="1079"/>
                      <a:pt x="716" y="1096"/>
                      <a:pt x="716" y="1096"/>
                    </a:cubicBezTo>
                    <a:cubicBezTo>
                      <a:pt x="716" y="1096"/>
                      <a:pt x="719" y="1118"/>
                      <a:pt x="734" y="1126"/>
                    </a:cubicBezTo>
                    <a:cubicBezTo>
                      <a:pt x="749" y="1134"/>
                      <a:pt x="779" y="1119"/>
                      <a:pt x="794" y="1125"/>
                    </a:cubicBezTo>
                    <a:cubicBezTo>
                      <a:pt x="810" y="1132"/>
                      <a:pt x="794" y="1164"/>
                      <a:pt x="798" y="1170"/>
                    </a:cubicBezTo>
                    <a:cubicBezTo>
                      <a:pt x="803" y="1176"/>
                      <a:pt x="815" y="1185"/>
                      <a:pt x="825" y="1193"/>
                    </a:cubicBezTo>
                    <a:cubicBezTo>
                      <a:pt x="834" y="1201"/>
                      <a:pt x="843" y="1214"/>
                      <a:pt x="845" y="1214"/>
                    </a:cubicBezTo>
                    <a:cubicBezTo>
                      <a:pt x="847" y="1214"/>
                      <a:pt x="868" y="1198"/>
                      <a:pt x="868" y="1198"/>
                    </a:cubicBezTo>
                    <a:cubicBezTo>
                      <a:pt x="868" y="1198"/>
                      <a:pt x="875" y="1212"/>
                      <a:pt x="893" y="1227"/>
                    </a:cubicBezTo>
                    <a:cubicBezTo>
                      <a:pt x="910" y="1241"/>
                      <a:pt x="947" y="1225"/>
                      <a:pt x="947" y="1225"/>
                    </a:cubicBezTo>
                    <a:cubicBezTo>
                      <a:pt x="978" y="1185"/>
                      <a:pt x="978" y="1185"/>
                      <a:pt x="978" y="1185"/>
                    </a:cubicBezTo>
                    <a:cubicBezTo>
                      <a:pt x="951" y="1168"/>
                      <a:pt x="951" y="1168"/>
                      <a:pt x="951" y="1168"/>
                    </a:cubicBezTo>
                    <a:cubicBezTo>
                      <a:pt x="956" y="1148"/>
                      <a:pt x="956" y="1148"/>
                      <a:pt x="956" y="1148"/>
                    </a:cubicBezTo>
                    <a:cubicBezTo>
                      <a:pt x="927" y="1133"/>
                      <a:pt x="927" y="1133"/>
                      <a:pt x="927" y="1133"/>
                    </a:cubicBezTo>
                    <a:cubicBezTo>
                      <a:pt x="917" y="1096"/>
                      <a:pt x="917" y="1096"/>
                      <a:pt x="917" y="1096"/>
                    </a:cubicBezTo>
                    <a:cubicBezTo>
                      <a:pt x="917" y="1096"/>
                      <a:pt x="918" y="1096"/>
                      <a:pt x="919" y="1096"/>
                    </a:cubicBezTo>
                    <a:cubicBezTo>
                      <a:pt x="913" y="1091"/>
                      <a:pt x="908" y="1085"/>
                      <a:pt x="911" y="1082"/>
                    </a:cubicBezTo>
                    <a:cubicBezTo>
                      <a:pt x="919" y="1076"/>
                      <a:pt x="943" y="1071"/>
                      <a:pt x="939" y="1064"/>
                    </a:cubicBezTo>
                    <a:cubicBezTo>
                      <a:pt x="935" y="1058"/>
                      <a:pt x="925" y="1044"/>
                      <a:pt x="925" y="1044"/>
                    </a:cubicBezTo>
                    <a:cubicBezTo>
                      <a:pt x="909" y="1044"/>
                      <a:pt x="909" y="1044"/>
                      <a:pt x="909" y="1044"/>
                    </a:cubicBezTo>
                    <a:cubicBezTo>
                      <a:pt x="909" y="1044"/>
                      <a:pt x="907" y="1030"/>
                      <a:pt x="897" y="1030"/>
                    </a:cubicBezTo>
                    <a:cubicBezTo>
                      <a:pt x="888" y="1031"/>
                      <a:pt x="883" y="1038"/>
                      <a:pt x="883" y="1038"/>
                    </a:cubicBezTo>
                    <a:cubicBezTo>
                      <a:pt x="883" y="1038"/>
                      <a:pt x="869" y="1032"/>
                      <a:pt x="869" y="1025"/>
                    </a:cubicBezTo>
                    <a:cubicBezTo>
                      <a:pt x="869" y="1018"/>
                      <a:pt x="893" y="976"/>
                      <a:pt x="893" y="976"/>
                    </a:cubicBezTo>
                    <a:cubicBezTo>
                      <a:pt x="905" y="977"/>
                      <a:pt x="905" y="977"/>
                      <a:pt x="905" y="977"/>
                    </a:cubicBezTo>
                    <a:cubicBezTo>
                      <a:pt x="905" y="977"/>
                      <a:pt x="920" y="925"/>
                      <a:pt x="927" y="912"/>
                    </a:cubicBezTo>
                    <a:cubicBezTo>
                      <a:pt x="933" y="900"/>
                      <a:pt x="977" y="886"/>
                      <a:pt x="977" y="886"/>
                    </a:cubicBezTo>
                    <a:cubicBezTo>
                      <a:pt x="989" y="897"/>
                      <a:pt x="989" y="897"/>
                      <a:pt x="989" y="897"/>
                    </a:cubicBezTo>
                    <a:cubicBezTo>
                      <a:pt x="999" y="862"/>
                      <a:pt x="999" y="862"/>
                      <a:pt x="999" y="862"/>
                    </a:cubicBezTo>
                    <a:cubicBezTo>
                      <a:pt x="1017" y="856"/>
                      <a:pt x="1017" y="856"/>
                      <a:pt x="1017" y="856"/>
                    </a:cubicBezTo>
                    <a:cubicBezTo>
                      <a:pt x="1028" y="840"/>
                      <a:pt x="1028" y="840"/>
                      <a:pt x="1028" y="840"/>
                    </a:cubicBezTo>
                    <a:cubicBezTo>
                      <a:pt x="1009" y="828"/>
                      <a:pt x="1009" y="828"/>
                      <a:pt x="1009" y="828"/>
                    </a:cubicBezTo>
                    <a:cubicBezTo>
                      <a:pt x="1009" y="828"/>
                      <a:pt x="990" y="844"/>
                      <a:pt x="977" y="839"/>
                    </a:cubicBezTo>
                    <a:cubicBezTo>
                      <a:pt x="965" y="834"/>
                      <a:pt x="964" y="831"/>
                      <a:pt x="961" y="832"/>
                    </a:cubicBezTo>
                    <a:cubicBezTo>
                      <a:pt x="959" y="832"/>
                      <a:pt x="947" y="841"/>
                      <a:pt x="945" y="841"/>
                    </a:cubicBezTo>
                    <a:cubicBezTo>
                      <a:pt x="943" y="841"/>
                      <a:pt x="935" y="828"/>
                      <a:pt x="926" y="828"/>
                    </a:cubicBezTo>
                    <a:cubicBezTo>
                      <a:pt x="917" y="828"/>
                      <a:pt x="907" y="828"/>
                      <a:pt x="907" y="828"/>
                    </a:cubicBezTo>
                    <a:cubicBezTo>
                      <a:pt x="891" y="817"/>
                      <a:pt x="891" y="817"/>
                      <a:pt x="891" y="817"/>
                    </a:cubicBezTo>
                    <a:cubicBezTo>
                      <a:pt x="891" y="817"/>
                      <a:pt x="894" y="803"/>
                      <a:pt x="890" y="791"/>
                    </a:cubicBezTo>
                    <a:cubicBezTo>
                      <a:pt x="886" y="779"/>
                      <a:pt x="921" y="736"/>
                      <a:pt x="921" y="736"/>
                    </a:cubicBezTo>
                    <a:cubicBezTo>
                      <a:pt x="921" y="736"/>
                      <a:pt x="955" y="762"/>
                      <a:pt x="957" y="764"/>
                    </a:cubicBezTo>
                    <a:cubicBezTo>
                      <a:pt x="959" y="766"/>
                      <a:pt x="980" y="787"/>
                      <a:pt x="980" y="787"/>
                    </a:cubicBezTo>
                    <a:cubicBezTo>
                      <a:pt x="980" y="787"/>
                      <a:pt x="1037" y="780"/>
                      <a:pt x="1035" y="774"/>
                    </a:cubicBezTo>
                    <a:cubicBezTo>
                      <a:pt x="1033" y="768"/>
                      <a:pt x="1017" y="749"/>
                      <a:pt x="1023" y="744"/>
                    </a:cubicBezTo>
                    <a:cubicBezTo>
                      <a:pt x="1029" y="738"/>
                      <a:pt x="1038" y="726"/>
                      <a:pt x="1038" y="726"/>
                    </a:cubicBezTo>
                    <a:cubicBezTo>
                      <a:pt x="1040" y="702"/>
                      <a:pt x="1040" y="702"/>
                      <a:pt x="1040" y="702"/>
                    </a:cubicBezTo>
                    <a:cubicBezTo>
                      <a:pt x="1040" y="702"/>
                      <a:pt x="1029" y="712"/>
                      <a:pt x="1022" y="705"/>
                    </a:cubicBezTo>
                    <a:cubicBezTo>
                      <a:pt x="1015" y="698"/>
                      <a:pt x="1013" y="692"/>
                      <a:pt x="1007" y="692"/>
                    </a:cubicBezTo>
                    <a:cubicBezTo>
                      <a:pt x="1001" y="692"/>
                      <a:pt x="989" y="699"/>
                      <a:pt x="989" y="696"/>
                    </a:cubicBezTo>
                    <a:cubicBezTo>
                      <a:pt x="988" y="694"/>
                      <a:pt x="951" y="658"/>
                      <a:pt x="951" y="656"/>
                    </a:cubicBezTo>
                    <a:cubicBezTo>
                      <a:pt x="951" y="654"/>
                      <a:pt x="976" y="639"/>
                      <a:pt x="977" y="628"/>
                    </a:cubicBezTo>
                    <a:cubicBezTo>
                      <a:pt x="979" y="618"/>
                      <a:pt x="977" y="600"/>
                      <a:pt x="987" y="599"/>
                    </a:cubicBezTo>
                    <a:cubicBezTo>
                      <a:pt x="996" y="598"/>
                      <a:pt x="994" y="612"/>
                      <a:pt x="1009" y="608"/>
                    </a:cubicBezTo>
                    <a:cubicBezTo>
                      <a:pt x="1025" y="605"/>
                      <a:pt x="1036" y="570"/>
                      <a:pt x="1036" y="570"/>
                    </a:cubicBezTo>
                    <a:cubicBezTo>
                      <a:pt x="1055" y="558"/>
                      <a:pt x="1055" y="558"/>
                      <a:pt x="1055" y="558"/>
                    </a:cubicBezTo>
                    <a:cubicBezTo>
                      <a:pt x="1055" y="558"/>
                      <a:pt x="1089" y="567"/>
                      <a:pt x="1093" y="562"/>
                    </a:cubicBezTo>
                    <a:cubicBezTo>
                      <a:pt x="1097" y="558"/>
                      <a:pt x="1091" y="540"/>
                      <a:pt x="1091" y="538"/>
                    </a:cubicBezTo>
                    <a:cubicBezTo>
                      <a:pt x="1091" y="536"/>
                      <a:pt x="1103" y="521"/>
                      <a:pt x="1109" y="521"/>
                    </a:cubicBezTo>
                    <a:cubicBezTo>
                      <a:pt x="1115" y="521"/>
                      <a:pt x="1159" y="528"/>
                      <a:pt x="1155" y="505"/>
                    </a:cubicBezTo>
                    <a:cubicBezTo>
                      <a:pt x="1152" y="482"/>
                      <a:pt x="1146" y="476"/>
                      <a:pt x="1147" y="473"/>
                    </a:cubicBezTo>
                    <a:cubicBezTo>
                      <a:pt x="1149" y="470"/>
                      <a:pt x="1167" y="459"/>
                      <a:pt x="1165" y="448"/>
                    </a:cubicBezTo>
                    <a:cubicBezTo>
                      <a:pt x="1162" y="436"/>
                      <a:pt x="1135" y="402"/>
                      <a:pt x="1145" y="398"/>
                    </a:cubicBezTo>
                    <a:cubicBezTo>
                      <a:pt x="1155" y="394"/>
                      <a:pt x="1192" y="373"/>
                      <a:pt x="1213" y="345"/>
                    </a:cubicBezTo>
                    <a:cubicBezTo>
                      <a:pt x="1235" y="317"/>
                      <a:pt x="1259" y="295"/>
                      <a:pt x="1253" y="263"/>
                    </a:cubicBezTo>
                    <a:cubicBezTo>
                      <a:pt x="1253" y="263"/>
                      <a:pt x="1277" y="254"/>
                      <a:pt x="1277" y="242"/>
                    </a:cubicBezTo>
                    <a:cubicBezTo>
                      <a:pt x="1277" y="238"/>
                      <a:pt x="1277" y="235"/>
                      <a:pt x="1278" y="233"/>
                    </a:cubicBezTo>
                    <a:cubicBezTo>
                      <a:pt x="1266" y="233"/>
                      <a:pt x="1249" y="233"/>
                      <a:pt x="1249" y="233"/>
                    </a:cubicBezTo>
                    <a:cubicBezTo>
                      <a:pt x="1249" y="233"/>
                      <a:pt x="1182" y="200"/>
                      <a:pt x="1156" y="19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44" name="Freeform 9"/>
              <p:cNvSpPr>
                <a:spLocks noChangeAspect="1" noEditPoints="1"/>
              </p:cNvSpPr>
              <p:nvPr/>
            </p:nvSpPr>
            <p:spPr bwMode="auto">
              <a:xfrm>
                <a:off x="311" y="871"/>
                <a:ext cx="1238" cy="810"/>
              </a:xfrm>
              <a:custGeom>
                <a:avLst/>
                <a:gdLst>
                  <a:gd name="T0" fmla="*/ 0 w 2895"/>
                  <a:gd name="T1" fmla="*/ 0 h 1894"/>
                  <a:gd name="T2" fmla="*/ 0 w 2895"/>
                  <a:gd name="T3" fmla="*/ 0 h 1894"/>
                  <a:gd name="T4" fmla="*/ 0 w 2895"/>
                  <a:gd name="T5" fmla="*/ 0 h 1894"/>
                  <a:gd name="T6" fmla="*/ 0 w 2895"/>
                  <a:gd name="T7" fmla="*/ 0 h 1894"/>
                  <a:gd name="T8" fmla="*/ 0 w 2895"/>
                  <a:gd name="T9" fmla="*/ 0 h 1894"/>
                  <a:gd name="T10" fmla="*/ 0 w 2895"/>
                  <a:gd name="T11" fmla="*/ 0 h 1894"/>
                  <a:gd name="T12" fmla="*/ 0 w 2895"/>
                  <a:gd name="T13" fmla="*/ 0 h 1894"/>
                  <a:gd name="T14" fmla="*/ 0 w 2895"/>
                  <a:gd name="T15" fmla="*/ 0 h 1894"/>
                  <a:gd name="T16" fmla="*/ 0 w 2895"/>
                  <a:gd name="T17" fmla="*/ 0 h 1894"/>
                  <a:gd name="T18" fmla="*/ 0 w 2895"/>
                  <a:gd name="T19" fmla="*/ 0 h 1894"/>
                  <a:gd name="T20" fmla="*/ 0 w 2895"/>
                  <a:gd name="T21" fmla="*/ 0 h 1894"/>
                  <a:gd name="T22" fmla="*/ 0 w 2895"/>
                  <a:gd name="T23" fmla="*/ 0 h 1894"/>
                  <a:gd name="T24" fmla="*/ 0 w 2895"/>
                  <a:gd name="T25" fmla="*/ 0 h 1894"/>
                  <a:gd name="T26" fmla="*/ 0 w 2895"/>
                  <a:gd name="T27" fmla="*/ 0 h 1894"/>
                  <a:gd name="T28" fmla="*/ 0 w 2895"/>
                  <a:gd name="T29" fmla="*/ 0 h 1894"/>
                  <a:gd name="T30" fmla="*/ 0 w 2895"/>
                  <a:gd name="T31" fmla="*/ 0 h 1894"/>
                  <a:gd name="T32" fmla="*/ 0 w 2895"/>
                  <a:gd name="T33" fmla="*/ 0 h 1894"/>
                  <a:gd name="T34" fmla="*/ 0 w 2895"/>
                  <a:gd name="T35" fmla="*/ 0 h 1894"/>
                  <a:gd name="T36" fmla="*/ 0 w 2895"/>
                  <a:gd name="T37" fmla="*/ 0 h 1894"/>
                  <a:gd name="T38" fmla="*/ 0 w 2895"/>
                  <a:gd name="T39" fmla="*/ 0 h 1894"/>
                  <a:gd name="T40" fmla="*/ 0 w 2895"/>
                  <a:gd name="T41" fmla="*/ 0 h 1894"/>
                  <a:gd name="T42" fmla="*/ 0 w 2895"/>
                  <a:gd name="T43" fmla="*/ 0 h 1894"/>
                  <a:gd name="T44" fmla="*/ 0 w 2895"/>
                  <a:gd name="T45" fmla="*/ 0 h 1894"/>
                  <a:gd name="T46" fmla="*/ 0 w 2895"/>
                  <a:gd name="T47" fmla="*/ 0 h 1894"/>
                  <a:gd name="T48" fmla="*/ 0 w 2895"/>
                  <a:gd name="T49" fmla="*/ 0 h 1894"/>
                  <a:gd name="T50" fmla="*/ 0 w 2895"/>
                  <a:gd name="T51" fmla="*/ 0 h 1894"/>
                  <a:gd name="T52" fmla="*/ 0 w 2895"/>
                  <a:gd name="T53" fmla="*/ 0 h 1894"/>
                  <a:gd name="T54" fmla="*/ 0 w 2895"/>
                  <a:gd name="T55" fmla="*/ 0 h 1894"/>
                  <a:gd name="T56" fmla="*/ 0 w 2895"/>
                  <a:gd name="T57" fmla="*/ 0 h 1894"/>
                  <a:gd name="T58" fmla="*/ 0 w 2895"/>
                  <a:gd name="T59" fmla="*/ 0 h 1894"/>
                  <a:gd name="T60" fmla="*/ 0 w 2895"/>
                  <a:gd name="T61" fmla="*/ 0 h 1894"/>
                  <a:gd name="T62" fmla="*/ 0 w 2895"/>
                  <a:gd name="T63" fmla="*/ 0 h 1894"/>
                  <a:gd name="T64" fmla="*/ 0 w 2895"/>
                  <a:gd name="T65" fmla="*/ 0 h 1894"/>
                  <a:gd name="T66" fmla="*/ 0 w 2895"/>
                  <a:gd name="T67" fmla="*/ 0 h 1894"/>
                  <a:gd name="T68" fmla="*/ 0 w 2895"/>
                  <a:gd name="T69" fmla="*/ 0 h 1894"/>
                  <a:gd name="T70" fmla="*/ 0 w 2895"/>
                  <a:gd name="T71" fmla="*/ 0 h 1894"/>
                  <a:gd name="T72" fmla="*/ 0 w 2895"/>
                  <a:gd name="T73" fmla="*/ 0 h 1894"/>
                  <a:gd name="T74" fmla="*/ 0 w 2895"/>
                  <a:gd name="T75" fmla="*/ 0 h 1894"/>
                  <a:gd name="T76" fmla="*/ 0 w 2895"/>
                  <a:gd name="T77" fmla="*/ 0 h 1894"/>
                  <a:gd name="T78" fmla="*/ 0 w 2895"/>
                  <a:gd name="T79" fmla="*/ 0 h 1894"/>
                  <a:gd name="T80" fmla="*/ 0 w 2895"/>
                  <a:gd name="T81" fmla="*/ 0 h 1894"/>
                  <a:gd name="T82" fmla="*/ 0 w 2895"/>
                  <a:gd name="T83" fmla="*/ 0 h 1894"/>
                  <a:gd name="T84" fmla="*/ 0 w 2895"/>
                  <a:gd name="T85" fmla="*/ 0 h 1894"/>
                  <a:gd name="T86" fmla="*/ 0 w 2895"/>
                  <a:gd name="T87" fmla="*/ 0 h 1894"/>
                  <a:gd name="T88" fmla="*/ 0 w 2895"/>
                  <a:gd name="T89" fmla="*/ 0 h 1894"/>
                  <a:gd name="T90" fmla="*/ 0 w 2895"/>
                  <a:gd name="T91" fmla="*/ 0 h 1894"/>
                  <a:gd name="T92" fmla="*/ 0 w 2895"/>
                  <a:gd name="T93" fmla="*/ 0 h 1894"/>
                  <a:gd name="T94" fmla="*/ 0 w 2895"/>
                  <a:gd name="T95" fmla="*/ 0 h 1894"/>
                  <a:gd name="T96" fmla="*/ 0 w 2895"/>
                  <a:gd name="T97" fmla="*/ 0 h 1894"/>
                  <a:gd name="T98" fmla="*/ 0 w 2895"/>
                  <a:gd name="T99" fmla="*/ 0 h 1894"/>
                  <a:gd name="T100" fmla="*/ 0 w 2895"/>
                  <a:gd name="T101" fmla="*/ 0 h 1894"/>
                  <a:gd name="T102" fmla="*/ 0 w 2895"/>
                  <a:gd name="T103" fmla="*/ 0 h 1894"/>
                  <a:gd name="T104" fmla="*/ 0 w 2895"/>
                  <a:gd name="T105" fmla="*/ 0 h 1894"/>
                  <a:gd name="T106" fmla="*/ 0 w 2895"/>
                  <a:gd name="T107" fmla="*/ 0 h 1894"/>
                  <a:gd name="T108" fmla="*/ 0 w 2895"/>
                  <a:gd name="T109" fmla="*/ 0 h 1894"/>
                  <a:gd name="T110" fmla="*/ 0 w 2895"/>
                  <a:gd name="T111" fmla="*/ 0 h 1894"/>
                  <a:gd name="T112" fmla="*/ 0 w 2895"/>
                  <a:gd name="T113" fmla="*/ 0 h 1894"/>
                  <a:gd name="T114" fmla="*/ 0 w 2895"/>
                  <a:gd name="T115" fmla="*/ 0 h 1894"/>
                  <a:gd name="T116" fmla="*/ 0 w 2895"/>
                  <a:gd name="T117" fmla="*/ 0 h 1894"/>
                  <a:gd name="T118" fmla="*/ 0 w 2895"/>
                  <a:gd name="T119" fmla="*/ 0 h 189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895" h="1894">
                    <a:moveTo>
                      <a:pt x="2732" y="134"/>
                    </a:moveTo>
                    <a:cubicBezTo>
                      <a:pt x="2720" y="176"/>
                      <a:pt x="2720" y="176"/>
                      <a:pt x="2720" y="176"/>
                    </a:cubicBezTo>
                    <a:cubicBezTo>
                      <a:pt x="2735" y="171"/>
                      <a:pt x="2743" y="160"/>
                      <a:pt x="2751" y="160"/>
                    </a:cubicBezTo>
                    <a:cubicBezTo>
                      <a:pt x="2759" y="160"/>
                      <a:pt x="2732" y="134"/>
                      <a:pt x="2732" y="134"/>
                    </a:cubicBezTo>
                    <a:close/>
                    <a:moveTo>
                      <a:pt x="2638" y="119"/>
                    </a:moveTo>
                    <a:cubicBezTo>
                      <a:pt x="2638" y="119"/>
                      <a:pt x="2663" y="132"/>
                      <a:pt x="2663" y="121"/>
                    </a:cubicBezTo>
                    <a:cubicBezTo>
                      <a:pt x="2663" y="110"/>
                      <a:pt x="2659" y="104"/>
                      <a:pt x="2659" y="104"/>
                    </a:cubicBezTo>
                    <a:cubicBezTo>
                      <a:pt x="2659" y="104"/>
                      <a:pt x="2648" y="119"/>
                      <a:pt x="2638" y="119"/>
                    </a:cubicBezTo>
                    <a:close/>
                    <a:moveTo>
                      <a:pt x="2718" y="152"/>
                    </a:moveTo>
                    <a:cubicBezTo>
                      <a:pt x="2713" y="143"/>
                      <a:pt x="2688" y="138"/>
                      <a:pt x="2679" y="160"/>
                    </a:cubicBezTo>
                    <a:cubicBezTo>
                      <a:pt x="2704" y="171"/>
                      <a:pt x="2704" y="171"/>
                      <a:pt x="2704" y="171"/>
                    </a:cubicBezTo>
                    <a:cubicBezTo>
                      <a:pt x="2704" y="171"/>
                      <a:pt x="2723" y="162"/>
                      <a:pt x="2718" y="152"/>
                    </a:cubicBezTo>
                    <a:close/>
                    <a:moveTo>
                      <a:pt x="2828" y="16"/>
                    </a:moveTo>
                    <a:cubicBezTo>
                      <a:pt x="2821" y="7"/>
                      <a:pt x="2812" y="0"/>
                      <a:pt x="2811" y="19"/>
                    </a:cubicBezTo>
                    <a:cubicBezTo>
                      <a:pt x="2811" y="19"/>
                      <a:pt x="2834" y="25"/>
                      <a:pt x="2828" y="16"/>
                    </a:cubicBezTo>
                    <a:close/>
                    <a:moveTo>
                      <a:pt x="2723" y="110"/>
                    </a:moveTo>
                    <a:cubicBezTo>
                      <a:pt x="2734" y="121"/>
                      <a:pt x="2749" y="110"/>
                      <a:pt x="2749" y="110"/>
                    </a:cubicBezTo>
                    <a:cubicBezTo>
                      <a:pt x="2749" y="110"/>
                      <a:pt x="2770" y="113"/>
                      <a:pt x="2774" y="110"/>
                    </a:cubicBezTo>
                    <a:cubicBezTo>
                      <a:pt x="2779" y="107"/>
                      <a:pt x="2764" y="99"/>
                      <a:pt x="2764" y="99"/>
                    </a:cubicBezTo>
                    <a:cubicBezTo>
                      <a:pt x="2778" y="85"/>
                      <a:pt x="2778" y="85"/>
                      <a:pt x="2778" y="85"/>
                    </a:cubicBezTo>
                    <a:cubicBezTo>
                      <a:pt x="2764" y="85"/>
                      <a:pt x="2764" y="85"/>
                      <a:pt x="2764" y="85"/>
                    </a:cubicBezTo>
                    <a:cubicBezTo>
                      <a:pt x="2745" y="66"/>
                      <a:pt x="2745" y="66"/>
                      <a:pt x="2745" y="66"/>
                    </a:cubicBezTo>
                    <a:cubicBezTo>
                      <a:pt x="2731" y="65"/>
                      <a:pt x="2731" y="65"/>
                      <a:pt x="2731" y="65"/>
                    </a:cubicBezTo>
                    <a:cubicBezTo>
                      <a:pt x="2718" y="54"/>
                      <a:pt x="2718" y="54"/>
                      <a:pt x="2718" y="54"/>
                    </a:cubicBezTo>
                    <a:cubicBezTo>
                      <a:pt x="2716" y="74"/>
                      <a:pt x="2716" y="74"/>
                      <a:pt x="2716" y="74"/>
                    </a:cubicBezTo>
                    <a:cubicBezTo>
                      <a:pt x="2693" y="71"/>
                      <a:pt x="2693" y="71"/>
                      <a:pt x="2693" y="71"/>
                    </a:cubicBezTo>
                    <a:cubicBezTo>
                      <a:pt x="2691" y="87"/>
                      <a:pt x="2723" y="110"/>
                      <a:pt x="2723" y="110"/>
                    </a:cubicBezTo>
                    <a:close/>
                    <a:moveTo>
                      <a:pt x="2793" y="129"/>
                    </a:moveTo>
                    <a:cubicBezTo>
                      <a:pt x="2790" y="118"/>
                      <a:pt x="2790" y="118"/>
                      <a:pt x="2790" y="118"/>
                    </a:cubicBezTo>
                    <a:cubicBezTo>
                      <a:pt x="2790" y="118"/>
                      <a:pt x="2762" y="132"/>
                      <a:pt x="2767" y="156"/>
                    </a:cubicBezTo>
                    <a:cubicBezTo>
                      <a:pt x="2787" y="166"/>
                      <a:pt x="2787" y="166"/>
                      <a:pt x="2787" y="166"/>
                    </a:cubicBezTo>
                    <a:cubicBezTo>
                      <a:pt x="2787" y="166"/>
                      <a:pt x="2832" y="157"/>
                      <a:pt x="2826" y="143"/>
                    </a:cubicBezTo>
                    <a:cubicBezTo>
                      <a:pt x="2820" y="129"/>
                      <a:pt x="2793" y="129"/>
                      <a:pt x="2793" y="129"/>
                    </a:cubicBezTo>
                    <a:close/>
                    <a:moveTo>
                      <a:pt x="2768" y="46"/>
                    </a:moveTo>
                    <a:cubicBezTo>
                      <a:pt x="2782" y="52"/>
                      <a:pt x="2801" y="63"/>
                      <a:pt x="2801" y="63"/>
                    </a:cubicBezTo>
                    <a:cubicBezTo>
                      <a:pt x="2801" y="63"/>
                      <a:pt x="2800" y="30"/>
                      <a:pt x="2787" y="27"/>
                    </a:cubicBezTo>
                    <a:cubicBezTo>
                      <a:pt x="2774" y="24"/>
                      <a:pt x="2771" y="35"/>
                      <a:pt x="2771" y="35"/>
                    </a:cubicBezTo>
                    <a:cubicBezTo>
                      <a:pt x="2742" y="41"/>
                      <a:pt x="2742" y="41"/>
                      <a:pt x="2742" y="41"/>
                    </a:cubicBezTo>
                    <a:cubicBezTo>
                      <a:pt x="2767" y="69"/>
                      <a:pt x="2767" y="69"/>
                      <a:pt x="2767" y="69"/>
                    </a:cubicBezTo>
                    <a:cubicBezTo>
                      <a:pt x="2767" y="69"/>
                      <a:pt x="2754" y="40"/>
                      <a:pt x="2768" y="46"/>
                    </a:cubicBezTo>
                    <a:close/>
                    <a:moveTo>
                      <a:pt x="2826" y="99"/>
                    </a:moveTo>
                    <a:cubicBezTo>
                      <a:pt x="2804" y="93"/>
                      <a:pt x="2804" y="115"/>
                      <a:pt x="2804" y="115"/>
                    </a:cubicBezTo>
                    <a:cubicBezTo>
                      <a:pt x="2818" y="116"/>
                      <a:pt x="2848" y="105"/>
                      <a:pt x="2826" y="99"/>
                    </a:cubicBezTo>
                    <a:close/>
                    <a:moveTo>
                      <a:pt x="2599" y="134"/>
                    </a:moveTo>
                    <a:cubicBezTo>
                      <a:pt x="2607" y="121"/>
                      <a:pt x="2607" y="121"/>
                      <a:pt x="2607" y="121"/>
                    </a:cubicBezTo>
                    <a:cubicBezTo>
                      <a:pt x="2583" y="121"/>
                      <a:pt x="2583" y="121"/>
                      <a:pt x="2583" y="121"/>
                    </a:cubicBezTo>
                    <a:lnTo>
                      <a:pt x="2599" y="134"/>
                    </a:lnTo>
                    <a:close/>
                    <a:moveTo>
                      <a:pt x="2585" y="27"/>
                    </a:moveTo>
                    <a:cubicBezTo>
                      <a:pt x="2597" y="36"/>
                      <a:pt x="2597" y="36"/>
                      <a:pt x="2597" y="36"/>
                    </a:cubicBezTo>
                    <a:cubicBezTo>
                      <a:pt x="2597" y="36"/>
                      <a:pt x="2616" y="30"/>
                      <a:pt x="2607" y="24"/>
                    </a:cubicBezTo>
                    <a:cubicBezTo>
                      <a:pt x="2597" y="18"/>
                      <a:pt x="2599" y="7"/>
                      <a:pt x="2591" y="7"/>
                    </a:cubicBezTo>
                    <a:cubicBezTo>
                      <a:pt x="2583" y="7"/>
                      <a:pt x="2565" y="10"/>
                      <a:pt x="2565" y="10"/>
                    </a:cubicBezTo>
                    <a:cubicBezTo>
                      <a:pt x="2552" y="2"/>
                      <a:pt x="2552" y="2"/>
                      <a:pt x="2552" y="2"/>
                    </a:cubicBezTo>
                    <a:cubicBezTo>
                      <a:pt x="2555" y="33"/>
                      <a:pt x="2555" y="33"/>
                      <a:pt x="2555" y="33"/>
                    </a:cubicBezTo>
                    <a:lnTo>
                      <a:pt x="2585" y="27"/>
                    </a:lnTo>
                    <a:close/>
                    <a:moveTo>
                      <a:pt x="2789" y="569"/>
                    </a:moveTo>
                    <a:cubicBezTo>
                      <a:pt x="2764" y="571"/>
                      <a:pt x="2731" y="601"/>
                      <a:pt x="2731" y="601"/>
                    </a:cubicBezTo>
                    <a:cubicBezTo>
                      <a:pt x="2702" y="597"/>
                      <a:pt x="2702" y="597"/>
                      <a:pt x="2702" y="597"/>
                    </a:cubicBezTo>
                    <a:cubicBezTo>
                      <a:pt x="2690" y="610"/>
                      <a:pt x="2690" y="610"/>
                      <a:pt x="2690" y="610"/>
                    </a:cubicBezTo>
                    <a:cubicBezTo>
                      <a:pt x="2644" y="604"/>
                      <a:pt x="2644" y="604"/>
                      <a:pt x="2644" y="604"/>
                    </a:cubicBezTo>
                    <a:cubicBezTo>
                      <a:pt x="2644" y="604"/>
                      <a:pt x="2622" y="569"/>
                      <a:pt x="2613" y="582"/>
                    </a:cubicBezTo>
                    <a:cubicBezTo>
                      <a:pt x="2604" y="594"/>
                      <a:pt x="2594" y="602"/>
                      <a:pt x="2594" y="602"/>
                    </a:cubicBezTo>
                    <a:cubicBezTo>
                      <a:pt x="2546" y="601"/>
                      <a:pt x="2546" y="601"/>
                      <a:pt x="2546" y="601"/>
                    </a:cubicBezTo>
                    <a:cubicBezTo>
                      <a:pt x="2546" y="601"/>
                      <a:pt x="2549" y="593"/>
                      <a:pt x="2544" y="593"/>
                    </a:cubicBezTo>
                    <a:cubicBezTo>
                      <a:pt x="2539" y="593"/>
                      <a:pt x="2502" y="604"/>
                      <a:pt x="2502" y="604"/>
                    </a:cubicBezTo>
                    <a:cubicBezTo>
                      <a:pt x="2483" y="638"/>
                      <a:pt x="2483" y="638"/>
                      <a:pt x="2483" y="638"/>
                    </a:cubicBezTo>
                    <a:cubicBezTo>
                      <a:pt x="2471" y="626"/>
                      <a:pt x="2471" y="626"/>
                      <a:pt x="2471" y="626"/>
                    </a:cubicBezTo>
                    <a:cubicBezTo>
                      <a:pt x="2449" y="643"/>
                      <a:pt x="2449" y="643"/>
                      <a:pt x="2449" y="643"/>
                    </a:cubicBezTo>
                    <a:cubicBezTo>
                      <a:pt x="2434" y="627"/>
                      <a:pt x="2434" y="627"/>
                      <a:pt x="2434" y="627"/>
                    </a:cubicBezTo>
                    <a:cubicBezTo>
                      <a:pt x="2431" y="657"/>
                      <a:pt x="2431" y="657"/>
                      <a:pt x="2431" y="657"/>
                    </a:cubicBezTo>
                    <a:cubicBezTo>
                      <a:pt x="2414" y="660"/>
                      <a:pt x="2414" y="660"/>
                      <a:pt x="2414" y="660"/>
                    </a:cubicBezTo>
                    <a:cubicBezTo>
                      <a:pt x="2434" y="687"/>
                      <a:pt x="2434" y="687"/>
                      <a:pt x="2434" y="687"/>
                    </a:cubicBezTo>
                    <a:cubicBezTo>
                      <a:pt x="2408" y="673"/>
                      <a:pt x="2408" y="673"/>
                      <a:pt x="2408" y="673"/>
                    </a:cubicBezTo>
                    <a:cubicBezTo>
                      <a:pt x="2420" y="696"/>
                      <a:pt x="2420" y="696"/>
                      <a:pt x="2420" y="696"/>
                    </a:cubicBezTo>
                    <a:cubicBezTo>
                      <a:pt x="2420" y="696"/>
                      <a:pt x="2405" y="687"/>
                      <a:pt x="2384" y="699"/>
                    </a:cubicBezTo>
                    <a:cubicBezTo>
                      <a:pt x="2364" y="712"/>
                      <a:pt x="2342" y="721"/>
                      <a:pt x="2342" y="721"/>
                    </a:cubicBezTo>
                    <a:cubicBezTo>
                      <a:pt x="2314" y="732"/>
                      <a:pt x="2314" y="732"/>
                      <a:pt x="2314" y="732"/>
                    </a:cubicBezTo>
                    <a:cubicBezTo>
                      <a:pt x="2340" y="749"/>
                      <a:pt x="2340" y="749"/>
                      <a:pt x="2340" y="749"/>
                    </a:cubicBezTo>
                    <a:cubicBezTo>
                      <a:pt x="2340" y="749"/>
                      <a:pt x="2312" y="746"/>
                      <a:pt x="2314" y="754"/>
                    </a:cubicBezTo>
                    <a:cubicBezTo>
                      <a:pt x="2315" y="762"/>
                      <a:pt x="2351" y="798"/>
                      <a:pt x="2370" y="812"/>
                    </a:cubicBezTo>
                    <a:cubicBezTo>
                      <a:pt x="2370" y="812"/>
                      <a:pt x="2383" y="793"/>
                      <a:pt x="2383" y="787"/>
                    </a:cubicBezTo>
                    <a:cubicBezTo>
                      <a:pt x="2383" y="781"/>
                      <a:pt x="2398" y="789"/>
                      <a:pt x="2398" y="789"/>
                    </a:cubicBezTo>
                    <a:cubicBezTo>
                      <a:pt x="2406" y="767"/>
                      <a:pt x="2406" y="767"/>
                      <a:pt x="2406" y="767"/>
                    </a:cubicBezTo>
                    <a:cubicBezTo>
                      <a:pt x="2406" y="767"/>
                      <a:pt x="2419" y="790"/>
                      <a:pt x="2419" y="782"/>
                    </a:cubicBezTo>
                    <a:cubicBezTo>
                      <a:pt x="2419" y="774"/>
                      <a:pt x="2427" y="734"/>
                      <a:pt x="2427" y="734"/>
                    </a:cubicBezTo>
                    <a:cubicBezTo>
                      <a:pt x="2427" y="734"/>
                      <a:pt x="2430" y="767"/>
                      <a:pt x="2434" y="767"/>
                    </a:cubicBezTo>
                    <a:cubicBezTo>
                      <a:pt x="2439" y="767"/>
                      <a:pt x="2461" y="753"/>
                      <a:pt x="2461" y="748"/>
                    </a:cubicBezTo>
                    <a:cubicBezTo>
                      <a:pt x="2461" y="743"/>
                      <a:pt x="2450" y="709"/>
                      <a:pt x="2461" y="718"/>
                    </a:cubicBezTo>
                    <a:cubicBezTo>
                      <a:pt x="2472" y="727"/>
                      <a:pt x="2467" y="737"/>
                      <a:pt x="2483" y="729"/>
                    </a:cubicBezTo>
                    <a:cubicBezTo>
                      <a:pt x="2499" y="721"/>
                      <a:pt x="2499" y="721"/>
                      <a:pt x="2499" y="721"/>
                    </a:cubicBezTo>
                    <a:cubicBezTo>
                      <a:pt x="2499" y="721"/>
                      <a:pt x="2514" y="737"/>
                      <a:pt x="2524" y="718"/>
                    </a:cubicBezTo>
                    <a:cubicBezTo>
                      <a:pt x="2533" y="699"/>
                      <a:pt x="2535" y="691"/>
                      <a:pt x="2535" y="691"/>
                    </a:cubicBezTo>
                    <a:cubicBezTo>
                      <a:pt x="2535" y="691"/>
                      <a:pt x="2575" y="665"/>
                      <a:pt x="2618" y="669"/>
                    </a:cubicBezTo>
                    <a:cubicBezTo>
                      <a:pt x="2660" y="674"/>
                      <a:pt x="2774" y="649"/>
                      <a:pt x="2790" y="627"/>
                    </a:cubicBezTo>
                    <a:cubicBezTo>
                      <a:pt x="2806" y="605"/>
                      <a:pt x="2814" y="568"/>
                      <a:pt x="2789" y="569"/>
                    </a:cubicBezTo>
                    <a:close/>
                    <a:moveTo>
                      <a:pt x="2165" y="908"/>
                    </a:moveTo>
                    <a:cubicBezTo>
                      <a:pt x="2184" y="915"/>
                      <a:pt x="2184" y="915"/>
                      <a:pt x="2184" y="915"/>
                    </a:cubicBezTo>
                    <a:cubicBezTo>
                      <a:pt x="2195" y="936"/>
                      <a:pt x="2195" y="936"/>
                      <a:pt x="2195" y="936"/>
                    </a:cubicBezTo>
                    <a:cubicBezTo>
                      <a:pt x="2182" y="947"/>
                      <a:pt x="2182" y="947"/>
                      <a:pt x="2182" y="947"/>
                    </a:cubicBezTo>
                    <a:cubicBezTo>
                      <a:pt x="2182" y="947"/>
                      <a:pt x="2190" y="959"/>
                      <a:pt x="2190" y="967"/>
                    </a:cubicBezTo>
                    <a:cubicBezTo>
                      <a:pt x="2190" y="975"/>
                      <a:pt x="2165" y="973"/>
                      <a:pt x="2163" y="983"/>
                    </a:cubicBezTo>
                    <a:cubicBezTo>
                      <a:pt x="2162" y="992"/>
                      <a:pt x="2178" y="1005"/>
                      <a:pt x="2187" y="1009"/>
                    </a:cubicBezTo>
                    <a:cubicBezTo>
                      <a:pt x="2196" y="1014"/>
                      <a:pt x="2199" y="1033"/>
                      <a:pt x="2199" y="1033"/>
                    </a:cubicBezTo>
                    <a:cubicBezTo>
                      <a:pt x="2210" y="1014"/>
                      <a:pt x="2210" y="1014"/>
                      <a:pt x="2210" y="1014"/>
                    </a:cubicBezTo>
                    <a:cubicBezTo>
                      <a:pt x="2217" y="1033"/>
                      <a:pt x="2217" y="1033"/>
                      <a:pt x="2217" y="1033"/>
                    </a:cubicBezTo>
                    <a:cubicBezTo>
                      <a:pt x="2235" y="1035"/>
                      <a:pt x="2235" y="1035"/>
                      <a:pt x="2235" y="1035"/>
                    </a:cubicBezTo>
                    <a:cubicBezTo>
                      <a:pt x="2231" y="1050"/>
                      <a:pt x="2231" y="1050"/>
                      <a:pt x="2231" y="1050"/>
                    </a:cubicBezTo>
                    <a:cubicBezTo>
                      <a:pt x="2245" y="1049"/>
                      <a:pt x="2245" y="1049"/>
                      <a:pt x="2245" y="1049"/>
                    </a:cubicBezTo>
                    <a:cubicBezTo>
                      <a:pt x="2246" y="1064"/>
                      <a:pt x="2246" y="1064"/>
                      <a:pt x="2246" y="1064"/>
                    </a:cubicBezTo>
                    <a:cubicBezTo>
                      <a:pt x="2265" y="1064"/>
                      <a:pt x="2265" y="1064"/>
                      <a:pt x="2265" y="1064"/>
                    </a:cubicBezTo>
                    <a:cubicBezTo>
                      <a:pt x="2243" y="1028"/>
                      <a:pt x="2262" y="923"/>
                      <a:pt x="2262" y="923"/>
                    </a:cubicBezTo>
                    <a:cubicBezTo>
                      <a:pt x="2257" y="909"/>
                      <a:pt x="2257" y="909"/>
                      <a:pt x="2257" y="909"/>
                    </a:cubicBezTo>
                    <a:cubicBezTo>
                      <a:pt x="2290" y="864"/>
                      <a:pt x="2290" y="864"/>
                      <a:pt x="2290" y="864"/>
                    </a:cubicBezTo>
                    <a:cubicBezTo>
                      <a:pt x="2290" y="864"/>
                      <a:pt x="2300" y="862"/>
                      <a:pt x="2314" y="857"/>
                    </a:cubicBezTo>
                    <a:cubicBezTo>
                      <a:pt x="2328" y="853"/>
                      <a:pt x="2308" y="836"/>
                      <a:pt x="2308" y="836"/>
                    </a:cubicBezTo>
                    <a:cubicBezTo>
                      <a:pt x="2308" y="836"/>
                      <a:pt x="2325" y="843"/>
                      <a:pt x="2331" y="843"/>
                    </a:cubicBezTo>
                    <a:cubicBezTo>
                      <a:pt x="2337" y="843"/>
                      <a:pt x="2328" y="826"/>
                      <a:pt x="2328" y="826"/>
                    </a:cubicBezTo>
                    <a:cubicBezTo>
                      <a:pt x="2328" y="826"/>
                      <a:pt x="2356" y="820"/>
                      <a:pt x="2356" y="815"/>
                    </a:cubicBezTo>
                    <a:cubicBezTo>
                      <a:pt x="2356" y="810"/>
                      <a:pt x="2328" y="784"/>
                      <a:pt x="2328" y="784"/>
                    </a:cubicBezTo>
                    <a:cubicBezTo>
                      <a:pt x="2309" y="771"/>
                      <a:pt x="2309" y="771"/>
                      <a:pt x="2309" y="771"/>
                    </a:cubicBezTo>
                    <a:cubicBezTo>
                      <a:pt x="2309" y="771"/>
                      <a:pt x="2282" y="767"/>
                      <a:pt x="2272" y="768"/>
                    </a:cubicBezTo>
                    <a:cubicBezTo>
                      <a:pt x="2261" y="770"/>
                      <a:pt x="2270" y="785"/>
                      <a:pt x="2259" y="793"/>
                    </a:cubicBezTo>
                    <a:cubicBezTo>
                      <a:pt x="2248" y="801"/>
                      <a:pt x="2220" y="795"/>
                      <a:pt x="2220" y="795"/>
                    </a:cubicBezTo>
                    <a:cubicBezTo>
                      <a:pt x="2235" y="814"/>
                      <a:pt x="2235" y="814"/>
                      <a:pt x="2235" y="814"/>
                    </a:cubicBezTo>
                    <a:cubicBezTo>
                      <a:pt x="2235" y="814"/>
                      <a:pt x="2196" y="856"/>
                      <a:pt x="2185" y="856"/>
                    </a:cubicBezTo>
                    <a:cubicBezTo>
                      <a:pt x="2174" y="856"/>
                      <a:pt x="2182" y="842"/>
                      <a:pt x="2178" y="839"/>
                    </a:cubicBezTo>
                    <a:cubicBezTo>
                      <a:pt x="2173" y="836"/>
                      <a:pt x="2148" y="870"/>
                      <a:pt x="2143" y="890"/>
                    </a:cubicBezTo>
                    <a:cubicBezTo>
                      <a:pt x="2138" y="911"/>
                      <a:pt x="2165" y="908"/>
                      <a:pt x="2165" y="908"/>
                    </a:cubicBezTo>
                    <a:close/>
                    <a:moveTo>
                      <a:pt x="2560" y="83"/>
                    </a:moveTo>
                    <a:cubicBezTo>
                      <a:pt x="2583" y="98"/>
                      <a:pt x="2583" y="98"/>
                      <a:pt x="2583" y="98"/>
                    </a:cubicBezTo>
                    <a:cubicBezTo>
                      <a:pt x="2588" y="71"/>
                      <a:pt x="2588" y="71"/>
                      <a:pt x="2588" y="71"/>
                    </a:cubicBezTo>
                    <a:cubicBezTo>
                      <a:pt x="2601" y="77"/>
                      <a:pt x="2601" y="77"/>
                      <a:pt x="2601" y="77"/>
                    </a:cubicBezTo>
                    <a:cubicBezTo>
                      <a:pt x="2618" y="71"/>
                      <a:pt x="2618" y="71"/>
                      <a:pt x="2618" y="71"/>
                    </a:cubicBezTo>
                    <a:cubicBezTo>
                      <a:pt x="2618" y="71"/>
                      <a:pt x="2633" y="85"/>
                      <a:pt x="2638" y="76"/>
                    </a:cubicBezTo>
                    <a:cubicBezTo>
                      <a:pt x="2643" y="66"/>
                      <a:pt x="2638" y="44"/>
                      <a:pt x="2638" y="44"/>
                    </a:cubicBezTo>
                    <a:cubicBezTo>
                      <a:pt x="2638" y="44"/>
                      <a:pt x="2674" y="47"/>
                      <a:pt x="2649" y="36"/>
                    </a:cubicBezTo>
                    <a:cubicBezTo>
                      <a:pt x="2624" y="25"/>
                      <a:pt x="2621" y="29"/>
                      <a:pt x="2616" y="35"/>
                    </a:cubicBezTo>
                    <a:cubicBezTo>
                      <a:pt x="2612" y="41"/>
                      <a:pt x="2613" y="51"/>
                      <a:pt x="2613" y="51"/>
                    </a:cubicBezTo>
                    <a:cubicBezTo>
                      <a:pt x="2583" y="44"/>
                      <a:pt x="2583" y="44"/>
                      <a:pt x="2583" y="44"/>
                    </a:cubicBezTo>
                    <a:cubicBezTo>
                      <a:pt x="2583" y="44"/>
                      <a:pt x="2583" y="58"/>
                      <a:pt x="2577" y="55"/>
                    </a:cubicBezTo>
                    <a:cubicBezTo>
                      <a:pt x="2571" y="52"/>
                      <a:pt x="2549" y="46"/>
                      <a:pt x="2549" y="46"/>
                    </a:cubicBezTo>
                    <a:cubicBezTo>
                      <a:pt x="2547" y="63"/>
                      <a:pt x="2547" y="63"/>
                      <a:pt x="2547" y="63"/>
                    </a:cubicBezTo>
                    <a:cubicBezTo>
                      <a:pt x="2563" y="63"/>
                      <a:pt x="2563" y="63"/>
                      <a:pt x="2563" y="63"/>
                    </a:cubicBezTo>
                    <a:lnTo>
                      <a:pt x="2560" y="83"/>
                    </a:lnTo>
                    <a:close/>
                    <a:moveTo>
                      <a:pt x="2867" y="46"/>
                    </a:moveTo>
                    <a:cubicBezTo>
                      <a:pt x="2863" y="49"/>
                      <a:pt x="2886" y="74"/>
                      <a:pt x="2890" y="62"/>
                    </a:cubicBezTo>
                    <a:cubicBezTo>
                      <a:pt x="2895" y="49"/>
                      <a:pt x="2884" y="29"/>
                      <a:pt x="2867" y="46"/>
                    </a:cubicBezTo>
                    <a:close/>
                    <a:moveTo>
                      <a:pt x="2864" y="130"/>
                    </a:moveTo>
                    <a:cubicBezTo>
                      <a:pt x="2864" y="130"/>
                      <a:pt x="2856" y="121"/>
                      <a:pt x="2845" y="130"/>
                    </a:cubicBezTo>
                    <a:cubicBezTo>
                      <a:pt x="2834" y="140"/>
                      <a:pt x="2832" y="151"/>
                      <a:pt x="2843" y="162"/>
                    </a:cubicBezTo>
                    <a:cubicBezTo>
                      <a:pt x="2861" y="180"/>
                      <a:pt x="2890" y="159"/>
                      <a:pt x="2890" y="148"/>
                    </a:cubicBezTo>
                    <a:cubicBezTo>
                      <a:pt x="2890" y="137"/>
                      <a:pt x="2886" y="113"/>
                      <a:pt x="2886" y="113"/>
                    </a:cubicBezTo>
                    <a:lnTo>
                      <a:pt x="2864" y="130"/>
                    </a:lnTo>
                    <a:close/>
                    <a:moveTo>
                      <a:pt x="2745" y="212"/>
                    </a:moveTo>
                    <a:cubicBezTo>
                      <a:pt x="2757" y="218"/>
                      <a:pt x="2756" y="198"/>
                      <a:pt x="2756" y="198"/>
                    </a:cubicBezTo>
                    <a:cubicBezTo>
                      <a:pt x="2720" y="195"/>
                      <a:pt x="2732" y="206"/>
                      <a:pt x="2745" y="212"/>
                    </a:cubicBezTo>
                    <a:close/>
                    <a:moveTo>
                      <a:pt x="1289" y="1024"/>
                    </a:moveTo>
                    <a:cubicBezTo>
                      <a:pt x="1289" y="1024"/>
                      <a:pt x="1280" y="1047"/>
                      <a:pt x="1295" y="1039"/>
                    </a:cubicBezTo>
                    <a:cubicBezTo>
                      <a:pt x="1311" y="1031"/>
                      <a:pt x="1306" y="1005"/>
                      <a:pt x="1289" y="1024"/>
                    </a:cubicBezTo>
                    <a:close/>
                    <a:moveTo>
                      <a:pt x="126" y="1119"/>
                    </a:moveTo>
                    <a:cubicBezTo>
                      <a:pt x="126" y="1112"/>
                      <a:pt x="110" y="1092"/>
                      <a:pt x="110" y="1092"/>
                    </a:cubicBezTo>
                    <a:cubicBezTo>
                      <a:pt x="110" y="1092"/>
                      <a:pt x="103" y="1112"/>
                      <a:pt x="94" y="1115"/>
                    </a:cubicBezTo>
                    <a:cubicBezTo>
                      <a:pt x="85" y="1118"/>
                      <a:pt x="55" y="1067"/>
                      <a:pt x="55" y="1067"/>
                    </a:cubicBezTo>
                    <a:cubicBezTo>
                      <a:pt x="55" y="1067"/>
                      <a:pt x="35" y="1074"/>
                      <a:pt x="27" y="1077"/>
                    </a:cubicBezTo>
                    <a:cubicBezTo>
                      <a:pt x="19" y="1080"/>
                      <a:pt x="0" y="1072"/>
                      <a:pt x="0" y="1072"/>
                    </a:cubicBezTo>
                    <a:cubicBezTo>
                      <a:pt x="89" y="1220"/>
                      <a:pt x="89" y="1220"/>
                      <a:pt x="89" y="1220"/>
                    </a:cubicBezTo>
                    <a:cubicBezTo>
                      <a:pt x="141" y="1197"/>
                      <a:pt x="141" y="1197"/>
                      <a:pt x="141" y="1197"/>
                    </a:cubicBezTo>
                    <a:cubicBezTo>
                      <a:pt x="141" y="1197"/>
                      <a:pt x="125" y="1154"/>
                      <a:pt x="120" y="1150"/>
                    </a:cubicBezTo>
                    <a:cubicBezTo>
                      <a:pt x="114" y="1145"/>
                      <a:pt x="126" y="1126"/>
                      <a:pt x="126" y="1119"/>
                    </a:cubicBezTo>
                    <a:close/>
                    <a:moveTo>
                      <a:pt x="1952" y="1072"/>
                    </a:moveTo>
                    <a:cubicBezTo>
                      <a:pt x="1974" y="1072"/>
                      <a:pt x="1974" y="1072"/>
                      <a:pt x="1974" y="1072"/>
                    </a:cubicBezTo>
                    <a:cubicBezTo>
                      <a:pt x="1974" y="1072"/>
                      <a:pt x="1972" y="1019"/>
                      <a:pt x="1957" y="1017"/>
                    </a:cubicBezTo>
                    <a:cubicBezTo>
                      <a:pt x="1941" y="1016"/>
                      <a:pt x="1870" y="1025"/>
                      <a:pt x="1910" y="1072"/>
                    </a:cubicBezTo>
                    <a:cubicBezTo>
                      <a:pt x="1928" y="1094"/>
                      <a:pt x="1952" y="1072"/>
                      <a:pt x="1952" y="1072"/>
                    </a:cubicBezTo>
                    <a:close/>
                    <a:moveTo>
                      <a:pt x="2317" y="1185"/>
                    </a:moveTo>
                    <a:cubicBezTo>
                      <a:pt x="2326" y="1171"/>
                      <a:pt x="2326" y="1171"/>
                      <a:pt x="2326" y="1171"/>
                    </a:cubicBezTo>
                    <a:cubicBezTo>
                      <a:pt x="2326" y="1171"/>
                      <a:pt x="2306" y="1154"/>
                      <a:pt x="2306" y="1143"/>
                    </a:cubicBezTo>
                    <a:cubicBezTo>
                      <a:pt x="2306" y="1132"/>
                      <a:pt x="2293" y="1103"/>
                      <a:pt x="2293" y="1103"/>
                    </a:cubicBezTo>
                    <a:cubicBezTo>
                      <a:pt x="2290" y="1116"/>
                      <a:pt x="2290" y="1116"/>
                      <a:pt x="2290" y="1116"/>
                    </a:cubicBezTo>
                    <a:cubicBezTo>
                      <a:pt x="2279" y="1113"/>
                      <a:pt x="2279" y="1113"/>
                      <a:pt x="2279" y="1113"/>
                    </a:cubicBezTo>
                    <a:cubicBezTo>
                      <a:pt x="2275" y="1150"/>
                      <a:pt x="2275" y="1150"/>
                      <a:pt x="2275" y="1150"/>
                    </a:cubicBezTo>
                    <a:cubicBezTo>
                      <a:pt x="2293" y="1165"/>
                      <a:pt x="2293" y="1165"/>
                      <a:pt x="2293" y="1165"/>
                    </a:cubicBezTo>
                    <a:cubicBezTo>
                      <a:pt x="2292" y="1185"/>
                      <a:pt x="2292" y="1185"/>
                      <a:pt x="2292" y="1185"/>
                    </a:cubicBezTo>
                    <a:cubicBezTo>
                      <a:pt x="2293" y="1182"/>
                      <a:pt x="2296" y="1176"/>
                      <a:pt x="2317" y="1185"/>
                    </a:cubicBezTo>
                    <a:close/>
                    <a:moveTo>
                      <a:pt x="2436" y="1276"/>
                    </a:moveTo>
                    <a:cubicBezTo>
                      <a:pt x="2430" y="1265"/>
                      <a:pt x="2424" y="1254"/>
                      <a:pt x="2421" y="1248"/>
                    </a:cubicBezTo>
                    <a:cubicBezTo>
                      <a:pt x="2412" y="1234"/>
                      <a:pt x="2371" y="1212"/>
                      <a:pt x="2355" y="1206"/>
                    </a:cubicBezTo>
                    <a:cubicBezTo>
                      <a:pt x="2339" y="1200"/>
                      <a:pt x="2337" y="1184"/>
                      <a:pt x="2337" y="1184"/>
                    </a:cubicBezTo>
                    <a:cubicBezTo>
                      <a:pt x="2337" y="1184"/>
                      <a:pt x="2324" y="1191"/>
                      <a:pt x="2318" y="1195"/>
                    </a:cubicBezTo>
                    <a:cubicBezTo>
                      <a:pt x="2313" y="1198"/>
                      <a:pt x="2304" y="1192"/>
                      <a:pt x="2304" y="1192"/>
                    </a:cubicBezTo>
                    <a:cubicBezTo>
                      <a:pt x="2304" y="1192"/>
                      <a:pt x="2301" y="1217"/>
                      <a:pt x="2301" y="1229"/>
                    </a:cubicBezTo>
                    <a:cubicBezTo>
                      <a:pt x="2301" y="1240"/>
                      <a:pt x="2304" y="1246"/>
                      <a:pt x="2301" y="1257"/>
                    </a:cubicBezTo>
                    <a:cubicBezTo>
                      <a:pt x="2299" y="1269"/>
                      <a:pt x="2278" y="1281"/>
                      <a:pt x="2275" y="1281"/>
                    </a:cubicBezTo>
                    <a:cubicBezTo>
                      <a:pt x="2272" y="1282"/>
                      <a:pt x="2260" y="1275"/>
                      <a:pt x="2255" y="1275"/>
                    </a:cubicBezTo>
                    <a:cubicBezTo>
                      <a:pt x="2250" y="1275"/>
                      <a:pt x="2242" y="1291"/>
                      <a:pt x="2242" y="1291"/>
                    </a:cubicBezTo>
                    <a:cubicBezTo>
                      <a:pt x="2242" y="1291"/>
                      <a:pt x="2227" y="1277"/>
                      <a:pt x="2229" y="1273"/>
                    </a:cubicBezTo>
                    <a:cubicBezTo>
                      <a:pt x="2230" y="1268"/>
                      <a:pt x="2244" y="1263"/>
                      <a:pt x="2247" y="1260"/>
                    </a:cubicBezTo>
                    <a:cubicBezTo>
                      <a:pt x="2249" y="1256"/>
                      <a:pt x="2239" y="1253"/>
                      <a:pt x="2239" y="1253"/>
                    </a:cubicBezTo>
                    <a:cubicBezTo>
                      <a:pt x="2239" y="1253"/>
                      <a:pt x="2246" y="1236"/>
                      <a:pt x="2234" y="1232"/>
                    </a:cubicBezTo>
                    <a:cubicBezTo>
                      <a:pt x="2222" y="1227"/>
                      <a:pt x="2204" y="1237"/>
                      <a:pt x="2191" y="1238"/>
                    </a:cubicBezTo>
                    <a:cubicBezTo>
                      <a:pt x="2178" y="1238"/>
                      <a:pt x="2169" y="1246"/>
                      <a:pt x="2162" y="1247"/>
                    </a:cubicBezTo>
                    <a:cubicBezTo>
                      <a:pt x="2156" y="1247"/>
                      <a:pt x="2137" y="1223"/>
                      <a:pt x="2130" y="1219"/>
                    </a:cubicBezTo>
                    <a:cubicBezTo>
                      <a:pt x="2123" y="1215"/>
                      <a:pt x="2099" y="1217"/>
                      <a:pt x="2090" y="1218"/>
                    </a:cubicBezTo>
                    <a:cubicBezTo>
                      <a:pt x="2080" y="1218"/>
                      <a:pt x="2080" y="1234"/>
                      <a:pt x="2068" y="1234"/>
                    </a:cubicBezTo>
                    <a:cubicBezTo>
                      <a:pt x="2056" y="1235"/>
                      <a:pt x="2022" y="1205"/>
                      <a:pt x="2022" y="1205"/>
                    </a:cubicBezTo>
                    <a:cubicBezTo>
                      <a:pt x="2022" y="1205"/>
                      <a:pt x="2022" y="1199"/>
                      <a:pt x="2028" y="1196"/>
                    </a:cubicBezTo>
                    <a:cubicBezTo>
                      <a:pt x="2033" y="1193"/>
                      <a:pt x="2052" y="1201"/>
                      <a:pt x="2052" y="1201"/>
                    </a:cubicBezTo>
                    <a:cubicBezTo>
                      <a:pt x="2052" y="1201"/>
                      <a:pt x="2056" y="1185"/>
                      <a:pt x="2055" y="1177"/>
                    </a:cubicBezTo>
                    <a:cubicBezTo>
                      <a:pt x="2055" y="1168"/>
                      <a:pt x="2095" y="1164"/>
                      <a:pt x="2095" y="1164"/>
                    </a:cubicBezTo>
                    <a:cubicBezTo>
                      <a:pt x="2095" y="1164"/>
                      <a:pt x="2076" y="1151"/>
                      <a:pt x="2069" y="1149"/>
                    </a:cubicBezTo>
                    <a:cubicBezTo>
                      <a:pt x="2062" y="1148"/>
                      <a:pt x="2018" y="1154"/>
                      <a:pt x="2017" y="1155"/>
                    </a:cubicBezTo>
                    <a:cubicBezTo>
                      <a:pt x="2017" y="1157"/>
                      <a:pt x="2005" y="1178"/>
                      <a:pt x="1998" y="1175"/>
                    </a:cubicBezTo>
                    <a:cubicBezTo>
                      <a:pt x="1991" y="1172"/>
                      <a:pt x="2001" y="1165"/>
                      <a:pt x="1999" y="1157"/>
                    </a:cubicBezTo>
                    <a:cubicBezTo>
                      <a:pt x="1997" y="1149"/>
                      <a:pt x="1972" y="1157"/>
                      <a:pt x="1972" y="1157"/>
                    </a:cubicBezTo>
                    <a:cubicBezTo>
                      <a:pt x="1960" y="1143"/>
                      <a:pt x="1960" y="1143"/>
                      <a:pt x="1960" y="1143"/>
                    </a:cubicBezTo>
                    <a:cubicBezTo>
                      <a:pt x="1960" y="1143"/>
                      <a:pt x="1944" y="1148"/>
                      <a:pt x="1943" y="1149"/>
                    </a:cubicBezTo>
                    <a:cubicBezTo>
                      <a:pt x="1941" y="1149"/>
                      <a:pt x="1869" y="1157"/>
                      <a:pt x="1869" y="1157"/>
                    </a:cubicBezTo>
                    <a:cubicBezTo>
                      <a:pt x="1859" y="1146"/>
                      <a:pt x="1859" y="1146"/>
                      <a:pt x="1859" y="1146"/>
                    </a:cubicBezTo>
                    <a:cubicBezTo>
                      <a:pt x="1849" y="1165"/>
                      <a:pt x="1849" y="1165"/>
                      <a:pt x="1849" y="1165"/>
                    </a:cubicBezTo>
                    <a:cubicBezTo>
                      <a:pt x="1830" y="1150"/>
                      <a:pt x="1830" y="1150"/>
                      <a:pt x="1830" y="1150"/>
                    </a:cubicBezTo>
                    <a:cubicBezTo>
                      <a:pt x="1813" y="1149"/>
                      <a:pt x="1813" y="1149"/>
                      <a:pt x="1813" y="1149"/>
                    </a:cubicBezTo>
                    <a:cubicBezTo>
                      <a:pt x="1813" y="1149"/>
                      <a:pt x="1783" y="1200"/>
                      <a:pt x="1767" y="1201"/>
                    </a:cubicBezTo>
                    <a:cubicBezTo>
                      <a:pt x="1752" y="1201"/>
                      <a:pt x="1719" y="1177"/>
                      <a:pt x="1713" y="1169"/>
                    </a:cubicBezTo>
                    <a:cubicBezTo>
                      <a:pt x="1707" y="1160"/>
                      <a:pt x="1717" y="1139"/>
                      <a:pt x="1721" y="1133"/>
                    </a:cubicBezTo>
                    <a:cubicBezTo>
                      <a:pt x="1725" y="1127"/>
                      <a:pt x="1715" y="1120"/>
                      <a:pt x="1711" y="1104"/>
                    </a:cubicBezTo>
                    <a:cubicBezTo>
                      <a:pt x="1707" y="1087"/>
                      <a:pt x="1750" y="1084"/>
                      <a:pt x="1750" y="1084"/>
                    </a:cubicBezTo>
                    <a:cubicBezTo>
                      <a:pt x="1750" y="1084"/>
                      <a:pt x="1785" y="1107"/>
                      <a:pt x="1793" y="1108"/>
                    </a:cubicBezTo>
                    <a:cubicBezTo>
                      <a:pt x="1801" y="1108"/>
                      <a:pt x="1799" y="1087"/>
                      <a:pt x="1799" y="1087"/>
                    </a:cubicBezTo>
                    <a:cubicBezTo>
                      <a:pt x="1799" y="1087"/>
                      <a:pt x="1804" y="1079"/>
                      <a:pt x="1806" y="1068"/>
                    </a:cubicBezTo>
                    <a:cubicBezTo>
                      <a:pt x="1807" y="1057"/>
                      <a:pt x="1798" y="1055"/>
                      <a:pt x="1798" y="1055"/>
                    </a:cubicBezTo>
                    <a:cubicBezTo>
                      <a:pt x="1798" y="1055"/>
                      <a:pt x="1804" y="1039"/>
                      <a:pt x="1801" y="1021"/>
                    </a:cubicBezTo>
                    <a:cubicBezTo>
                      <a:pt x="1798" y="1003"/>
                      <a:pt x="1763" y="994"/>
                      <a:pt x="1757" y="993"/>
                    </a:cubicBezTo>
                    <a:cubicBezTo>
                      <a:pt x="1751" y="991"/>
                      <a:pt x="1756" y="986"/>
                      <a:pt x="1756" y="978"/>
                    </a:cubicBezTo>
                    <a:cubicBezTo>
                      <a:pt x="1756" y="971"/>
                      <a:pt x="1745" y="966"/>
                      <a:pt x="1745" y="966"/>
                    </a:cubicBezTo>
                    <a:cubicBezTo>
                      <a:pt x="1745" y="966"/>
                      <a:pt x="1740" y="975"/>
                      <a:pt x="1741" y="977"/>
                    </a:cubicBezTo>
                    <a:cubicBezTo>
                      <a:pt x="1743" y="979"/>
                      <a:pt x="1745" y="985"/>
                      <a:pt x="1745" y="985"/>
                    </a:cubicBezTo>
                    <a:cubicBezTo>
                      <a:pt x="1745" y="985"/>
                      <a:pt x="1745" y="1007"/>
                      <a:pt x="1746" y="1019"/>
                    </a:cubicBezTo>
                    <a:cubicBezTo>
                      <a:pt x="1747" y="1031"/>
                      <a:pt x="1737" y="1034"/>
                      <a:pt x="1719" y="1051"/>
                    </a:cubicBezTo>
                    <a:cubicBezTo>
                      <a:pt x="1701" y="1069"/>
                      <a:pt x="1674" y="1084"/>
                      <a:pt x="1674" y="1084"/>
                    </a:cubicBezTo>
                    <a:cubicBezTo>
                      <a:pt x="1674" y="1084"/>
                      <a:pt x="1671" y="1118"/>
                      <a:pt x="1671" y="1130"/>
                    </a:cubicBezTo>
                    <a:cubicBezTo>
                      <a:pt x="1671" y="1142"/>
                      <a:pt x="1633" y="1162"/>
                      <a:pt x="1629" y="1167"/>
                    </a:cubicBezTo>
                    <a:cubicBezTo>
                      <a:pt x="1624" y="1173"/>
                      <a:pt x="1601" y="1194"/>
                      <a:pt x="1601" y="1194"/>
                    </a:cubicBezTo>
                    <a:cubicBezTo>
                      <a:pt x="1612" y="1173"/>
                      <a:pt x="1593" y="1168"/>
                      <a:pt x="1593" y="1168"/>
                    </a:cubicBezTo>
                    <a:cubicBezTo>
                      <a:pt x="1593" y="1168"/>
                      <a:pt x="1603" y="1156"/>
                      <a:pt x="1606" y="1146"/>
                    </a:cubicBezTo>
                    <a:cubicBezTo>
                      <a:pt x="1609" y="1137"/>
                      <a:pt x="1603" y="1136"/>
                      <a:pt x="1591" y="1131"/>
                    </a:cubicBezTo>
                    <a:cubicBezTo>
                      <a:pt x="1579" y="1126"/>
                      <a:pt x="1585" y="1106"/>
                      <a:pt x="1572" y="1102"/>
                    </a:cubicBezTo>
                    <a:cubicBezTo>
                      <a:pt x="1560" y="1098"/>
                      <a:pt x="1537" y="1118"/>
                      <a:pt x="1529" y="1118"/>
                    </a:cubicBezTo>
                    <a:cubicBezTo>
                      <a:pt x="1522" y="1118"/>
                      <a:pt x="1505" y="1112"/>
                      <a:pt x="1495" y="1109"/>
                    </a:cubicBezTo>
                    <a:cubicBezTo>
                      <a:pt x="1486" y="1106"/>
                      <a:pt x="1473" y="1118"/>
                      <a:pt x="1473" y="1118"/>
                    </a:cubicBezTo>
                    <a:cubicBezTo>
                      <a:pt x="1473" y="1118"/>
                      <a:pt x="1446" y="1113"/>
                      <a:pt x="1434" y="1114"/>
                    </a:cubicBezTo>
                    <a:cubicBezTo>
                      <a:pt x="1422" y="1115"/>
                      <a:pt x="1422" y="1166"/>
                      <a:pt x="1419" y="1179"/>
                    </a:cubicBezTo>
                    <a:cubicBezTo>
                      <a:pt x="1417" y="1192"/>
                      <a:pt x="1398" y="1204"/>
                      <a:pt x="1398" y="1204"/>
                    </a:cubicBezTo>
                    <a:cubicBezTo>
                      <a:pt x="1371" y="1180"/>
                      <a:pt x="1371" y="1180"/>
                      <a:pt x="1371" y="1180"/>
                    </a:cubicBezTo>
                    <a:cubicBezTo>
                      <a:pt x="1371" y="1180"/>
                      <a:pt x="1368" y="1159"/>
                      <a:pt x="1366" y="1152"/>
                    </a:cubicBezTo>
                    <a:cubicBezTo>
                      <a:pt x="1363" y="1145"/>
                      <a:pt x="1340" y="1134"/>
                      <a:pt x="1340" y="1134"/>
                    </a:cubicBezTo>
                    <a:cubicBezTo>
                      <a:pt x="1353" y="1127"/>
                      <a:pt x="1353" y="1127"/>
                      <a:pt x="1353" y="1127"/>
                    </a:cubicBezTo>
                    <a:cubicBezTo>
                      <a:pt x="1342" y="1114"/>
                      <a:pt x="1342" y="1114"/>
                      <a:pt x="1342" y="1114"/>
                    </a:cubicBezTo>
                    <a:cubicBezTo>
                      <a:pt x="1342" y="1114"/>
                      <a:pt x="1346" y="1107"/>
                      <a:pt x="1349" y="1095"/>
                    </a:cubicBezTo>
                    <a:cubicBezTo>
                      <a:pt x="1352" y="1083"/>
                      <a:pt x="1340" y="1067"/>
                      <a:pt x="1333" y="1065"/>
                    </a:cubicBezTo>
                    <a:cubicBezTo>
                      <a:pt x="1327" y="1062"/>
                      <a:pt x="1319" y="1073"/>
                      <a:pt x="1317" y="1075"/>
                    </a:cubicBezTo>
                    <a:cubicBezTo>
                      <a:pt x="1314" y="1077"/>
                      <a:pt x="1304" y="1066"/>
                      <a:pt x="1304" y="1066"/>
                    </a:cubicBezTo>
                    <a:cubicBezTo>
                      <a:pt x="1304" y="1066"/>
                      <a:pt x="1299" y="1072"/>
                      <a:pt x="1293" y="1080"/>
                    </a:cubicBezTo>
                    <a:cubicBezTo>
                      <a:pt x="1287" y="1088"/>
                      <a:pt x="1293" y="1102"/>
                      <a:pt x="1283" y="1122"/>
                    </a:cubicBezTo>
                    <a:cubicBezTo>
                      <a:pt x="1273" y="1143"/>
                      <a:pt x="1307" y="1141"/>
                      <a:pt x="1309" y="1147"/>
                    </a:cubicBezTo>
                    <a:cubicBezTo>
                      <a:pt x="1311" y="1153"/>
                      <a:pt x="1306" y="1178"/>
                      <a:pt x="1279" y="1183"/>
                    </a:cubicBezTo>
                    <a:cubicBezTo>
                      <a:pt x="1253" y="1188"/>
                      <a:pt x="1234" y="1139"/>
                      <a:pt x="1233" y="1133"/>
                    </a:cubicBezTo>
                    <a:cubicBezTo>
                      <a:pt x="1232" y="1128"/>
                      <a:pt x="1236" y="1104"/>
                      <a:pt x="1238" y="1092"/>
                    </a:cubicBezTo>
                    <a:cubicBezTo>
                      <a:pt x="1240" y="1080"/>
                      <a:pt x="1223" y="1071"/>
                      <a:pt x="1220" y="1056"/>
                    </a:cubicBezTo>
                    <a:cubicBezTo>
                      <a:pt x="1217" y="1040"/>
                      <a:pt x="1246" y="1030"/>
                      <a:pt x="1254" y="1021"/>
                    </a:cubicBezTo>
                    <a:cubicBezTo>
                      <a:pt x="1263" y="1013"/>
                      <a:pt x="1268" y="983"/>
                      <a:pt x="1274" y="977"/>
                    </a:cubicBezTo>
                    <a:cubicBezTo>
                      <a:pt x="1280" y="971"/>
                      <a:pt x="1310" y="962"/>
                      <a:pt x="1322" y="945"/>
                    </a:cubicBezTo>
                    <a:cubicBezTo>
                      <a:pt x="1334" y="927"/>
                      <a:pt x="1309" y="885"/>
                      <a:pt x="1308" y="884"/>
                    </a:cubicBezTo>
                    <a:cubicBezTo>
                      <a:pt x="1308" y="883"/>
                      <a:pt x="1310" y="887"/>
                      <a:pt x="1325" y="884"/>
                    </a:cubicBezTo>
                    <a:cubicBezTo>
                      <a:pt x="1339" y="881"/>
                      <a:pt x="1318" y="850"/>
                      <a:pt x="1318" y="850"/>
                    </a:cubicBezTo>
                    <a:cubicBezTo>
                      <a:pt x="1323" y="823"/>
                      <a:pt x="1323" y="823"/>
                      <a:pt x="1323" y="823"/>
                    </a:cubicBezTo>
                    <a:cubicBezTo>
                      <a:pt x="1323" y="823"/>
                      <a:pt x="1331" y="819"/>
                      <a:pt x="1337" y="813"/>
                    </a:cubicBezTo>
                    <a:cubicBezTo>
                      <a:pt x="1343" y="808"/>
                      <a:pt x="1333" y="789"/>
                      <a:pt x="1333" y="789"/>
                    </a:cubicBezTo>
                    <a:cubicBezTo>
                      <a:pt x="1333" y="789"/>
                      <a:pt x="1346" y="805"/>
                      <a:pt x="1349" y="813"/>
                    </a:cubicBezTo>
                    <a:cubicBezTo>
                      <a:pt x="1353" y="820"/>
                      <a:pt x="1342" y="825"/>
                      <a:pt x="1342" y="826"/>
                    </a:cubicBezTo>
                    <a:cubicBezTo>
                      <a:pt x="1341" y="828"/>
                      <a:pt x="1342" y="848"/>
                      <a:pt x="1344" y="850"/>
                    </a:cubicBezTo>
                    <a:cubicBezTo>
                      <a:pt x="1345" y="852"/>
                      <a:pt x="1355" y="873"/>
                      <a:pt x="1359" y="880"/>
                    </a:cubicBezTo>
                    <a:cubicBezTo>
                      <a:pt x="1363" y="887"/>
                      <a:pt x="1357" y="896"/>
                      <a:pt x="1356" y="898"/>
                    </a:cubicBezTo>
                    <a:cubicBezTo>
                      <a:pt x="1356" y="900"/>
                      <a:pt x="1362" y="903"/>
                      <a:pt x="1368" y="910"/>
                    </a:cubicBezTo>
                    <a:cubicBezTo>
                      <a:pt x="1374" y="918"/>
                      <a:pt x="1375" y="940"/>
                      <a:pt x="1375" y="947"/>
                    </a:cubicBezTo>
                    <a:cubicBezTo>
                      <a:pt x="1375" y="955"/>
                      <a:pt x="1408" y="987"/>
                      <a:pt x="1411" y="993"/>
                    </a:cubicBezTo>
                    <a:cubicBezTo>
                      <a:pt x="1415" y="1000"/>
                      <a:pt x="1411" y="1004"/>
                      <a:pt x="1425" y="1033"/>
                    </a:cubicBezTo>
                    <a:cubicBezTo>
                      <a:pt x="1440" y="1063"/>
                      <a:pt x="1492" y="1069"/>
                      <a:pt x="1532" y="1068"/>
                    </a:cubicBezTo>
                    <a:cubicBezTo>
                      <a:pt x="1572" y="1067"/>
                      <a:pt x="1591" y="1032"/>
                      <a:pt x="1595" y="1030"/>
                    </a:cubicBezTo>
                    <a:cubicBezTo>
                      <a:pt x="1599" y="1028"/>
                      <a:pt x="1589" y="1018"/>
                      <a:pt x="1589" y="1018"/>
                    </a:cubicBezTo>
                    <a:cubicBezTo>
                      <a:pt x="1589" y="1018"/>
                      <a:pt x="1613" y="990"/>
                      <a:pt x="1616" y="985"/>
                    </a:cubicBezTo>
                    <a:cubicBezTo>
                      <a:pt x="1618" y="980"/>
                      <a:pt x="1607" y="975"/>
                      <a:pt x="1603" y="971"/>
                    </a:cubicBezTo>
                    <a:cubicBezTo>
                      <a:pt x="1599" y="968"/>
                      <a:pt x="1611" y="957"/>
                      <a:pt x="1611" y="957"/>
                    </a:cubicBezTo>
                    <a:cubicBezTo>
                      <a:pt x="1611" y="927"/>
                      <a:pt x="1611" y="927"/>
                      <a:pt x="1611" y="927"/>
                    </a:cubicBezTo>
                    <a:cubicBezTo>
                      <a:pt x="1600" y="927"/>
                      <a:pt x="1600" y="927"/>
                      <a:pt x="1600" y="927"/>
                    </a:cubicBezTo>
                    <a:cubicBezTo>
                      <a:pt x="1584" y="749"/>
                      <a:pt x="1584" y="749"/>
                      <a:pt x="1584" y="749"/>
                    </a:cubicBezTo>
                    <a:cubicBezTo>
                      <a:pt x="1584" y="749"/>
                      <a:pt x="1574" y="739"/>
                      <a:pt x="1558" y="730"/>
                    </a:cubicBezTo>
                    <a:cubicBezTo>
                      <a:pt x="1541" y="721"/>
                      <a:pt x="1546" y="696"/>
                      <a:pt x="1546" y="696"/>
                    </a:cubicBezTo>
                    <a:cubicBezTo>
                      <a:pt x="1546" y="696"/>
                      <a:pt x="1537" y="695"/>
                      <a:pt x="1531" y="693"/>
                    </a:cubicBezTo>
                    <a:cubicBezTo>
                      <a:pt x="1525" y="691"/>
                      <a:pt x="1517" y="661"/>
                      <a:pt x="1515" y="656"/>
                    </a:cubicBezTo>
                    <a:cubicBezTo>
                      <a:pt x="1513" y="650"/>
                      <a:pt x="1514" y="620"/>
                      <a:pt x="1517" y="620"/>
                    </a:cubicBezTo>
                    <a:cubicBezTo>
                      <a:pt x="1521" y="620"/>
                      <a:pt x="1535" y="649"/>
                      <a:pt x="1535" y="649"/>
                    </a:cubicBezTo>
                    <a:cubicBezTo>
                      <a:pt x="1535" y="649"/>
                      <a:pt x="1544" y="645"/>
                      <a:pt x="1551" y="641"/>
                    </a:cubicBezTo>
                    <a:cubicBezTo>
                      <a:pt x="1557" y="638"/>
                      <a:pt x="1542" y="627"/>
                      <a:pt x="1542" y="627"/>
                    </a:cubicBezTo>
                    <a:cubicBezTo>
                      <a:pt x="1535" y="603"/>
                      <a:pt x="1535" y="603"/>
                      <a:pt x="1535" y="603"/>
                    </a:cubicBezTo>
                    <a:cubicBezTo>
                      <a:pt x="1513" y="608"/>
                      <a:pt x="1513" y="608"/>
                      <a:pt x="1513" y="608"/>
                    </a:cubicBezTo>
                    <a:cubicBezTo>
                      <a:pt x="1503" y="595"/>
                      <a:pt x="1503" y="595"/>
                      <a:pt x="1503" y="595"/>
                    </a:cubicBezTo>
                    <a:cubicBezTo>
                      <a:pt x="1485" y="601"/>
                      <a:pt x="1485" y="601"/>
                      <a:pt x="1485" y="601"/>
                    </a:cubicBezTo>
                    <a:cubicBezTo>
                      <a:pt x="1485" y="601"/>
                      <a:pt x="1463" y="584"/>
                      <a:pt x="1443" y="575"/>
                    </a:cubicBezTo>
                    <a:cubicBezTo>
                      <a:pt x="1424" y="566"/>
                      <a:pt x="1413" y="584"/>
                      <a:pt x="1411" y="584"/>
                    </a:cubicBezTo>
                    <a:cubicBezTo>
                      <a:pt x="1408" y="584"/>
                      <a:pt x="1379" y="579"/>
                      <a:pt x="1379" y="579"/>
                    </a:cubicBezTo>
                    <a:cubicBezTo>
                      <a:pt x="1379" y="579"/>
                      <a:pt x="1377" y="592"/>
                      <a:pt x="1377" y="593"/>
                    </a:cubicBezTo>
                    <a:cubicBezTo>
                      <a:pt x="1377" y="595"/>
                      <a:pt x="1360" y="595"/>
                      <a:pt x="1359" y="596"/>
                    </a:cubicBezTo>
                    <a:cubicBezTo>
                      <a:pt x="1358" y="597"/>
                      <a:pt x="1338" y="616"/>
                      <a:pt x="1328" y="630"/>
                    </a:cubicBezTo>
                    <a:cubicBezTo>
                      <a:pt x="1318" y="644"/>
                      <a:pt x="1337" y="645"/>
                      <a:pt x="1337" y="656"/>
                    </a:cubicBezTo>
                    <a:cubicBezTo>
                      <a:pt x="1337" y="666"/>
                      <a:pt x="1327" y="668"/>
                      <a:pt x="1327" y="673"/>
                    </a:cubicBezTo>
                    <a:cubicBezTo>
                      <a:pt x="1326" y="678"/>
                      <a:pt x="1326" y="694"/>
                      <a:pt x="1317" y="702"/>
                    </a:cubicBezTo>
                    <a:cubicBezTo>
                      <a:pt x="1309" y="711"/>
                      <a:pt x="1276" y="714"/>
                      <a:pt x="1252" y="716"/>
                    </a:cubicBezTo>
                    <a:cubicBezTo>
                      <a:pt x="1228" y="717"/>
                      <a:pt x="1226" y="749"/>
                      <a:pt x="1226" y="749"/>
                    </a:cubicBezTo>
                    <a:cubicBezTo>
                      <a:pt x="1179" y="830"/>
                      <a:pt x="1179" y="830"/>
                      <a:pt x="1179" y="830"/>
                    </a:cubicBezTo>
                    <a:cubicBezTo>
                      <a:pt x="1179" y="830"/>
                      <a:pt x="1162" y="822"/>
                      <a:pt x="1156" y="826"/>
                    </a:cubicBezTo>
                    <a:cubicBezTo>
                      <a:pt x="1150" y="831"/>
                      <a:pt x="1122" y="856"/>
                      <a:pt x="1111" y="860"/>
                    </a:cubicBezTo>
                    <a:cubicBezTo>
                      <a:pt x="1100" y="864"/>
                      <a:pt x="1107" y="879"/>
                      <a:pt x="1106" y="892"/>
                    </a:cubicBezTo>
                    <a:cubicBezTo>
                      <a:pt x="1105" y="906"/>
                      <a:pt x="1084" y="900"/>
                      <a:pt x="1079" y="907"/>
                    </a:cubicBezTo>
                    <a:cubicBezTo>
                      <a:pt x="1074" y="914"/>
                      <a:pt x="1080" y="934"/>
                      <a:pt x="1078" y="943"/>
                    </a:cubicBezTo>
                    <a:cubicBezTo>
                      <a:pt x="1075" y="951"/>
                      <a:pt x="1032" y="953"/>
                      <a:pt x="1024" y="959"/>
                    </a:cubicBezTo>
                    <a:cubicBezTo>
                      <a:pt x="1017" y="965"/>
                      <a:pt x="1021" y="1035"/>
                      <a:pt x="1020" y="1049"/>
                    </a:cubicBezTo>
                    <a:cubicBezTo>
                      <a:pt x="1020" y="1063"/>
                      <a:pt x="979" y="1069"/>
                      <a:pt x="968" y="1073"/>
                    </a:cubicBezTo>
                    <a:cubicBezTo>
                      <a:pt x="957" y="1076"/>
                      <a:pt x="800" y="1081"/>
                      <a:pt x="800" y="1081"/>
                    </a:cubicBezTo>
                    <a:cubicBezTo>
                      <a:pt x="744" y="1080"/>
                      <a:pt x="744" y="1080"/>
                      <a:pt x="744" y="1080"/>
                    </a:cubicBezTo>
                    <a:cubicBezTo>
                      <a:pt x="768" y="1100"/>
                      <a:pt x="768" y="1100"/>
                      <a:pt x="768" y="1100"/>
                    </a:cubicBezTo>
                    <a:cubicBezTo>
                      <a:pt x="768" y="1100"/>
                      <a:pt x="752" y="1101"/>
                      <a:pt x="744" y="1106"/>
                    </a:cubicBezTo>
                    <a:cubicBezTo>
                      <a:pt x="737" y="1110"/>
                      <a:pt x="749" y="1121"/>
                      <a:pt x="749" y="1121"/>
                    </a:cubicBezTo>
                    <a:cubicBezTo>
                      <a:pt x="749" y="1121"/>
                      <a:pt x="736" y="1134"/>
                      <a:pt x="736" y="1138"/>
                    </a:cubicBezTo>
                    <a:cubicBezTo>
                      <a:pt x="736" y="1142"/>
                      <a:pt x="763" y="1166"/>
                      <a:pt x="763" y="1166"/>
                    </a:cubicBezTo>
                    <a:cubicBezTo>
                      <a:pt x="763" y="1166"/>
                      <a:pt x="748" y="1194"/>
                      <a:pt x="747" y="1195"/>
                    </a:cubicBezTo>
                    <a:cubicBezTo>
                      <a:pt x="746" y="1196"/>
                      <a:pt x="731" y="1156"/>
                      <a:pt x="731" y="1156"/>
                    </a:cubicBezTo>
                    <a:cubicBezTo>
                      <a:pt x="700" y="1154"/>
                      <a:pt x="700" y="1154"/>
                      <a:pt x="700" y="1154"/>
                    </a:cubicBezTo>
                    <a:cubicBezTo>
                      <a:pt x="670" y="1132"/>
                      <a:pt x="670" y="1132"/>
                      <a:pt x="670" y="1132"/>
                    </a:cubicBezTo>
                    <a:cubicBezTo>
                      <a:pt x="658" y="1142"/>
                      <a:pt x="658" y="1142"/>
                      <a:pt x="658" y="1142"/>
                    </a:cubicBezTo>
                    <a:cubicBezTo>
                      <a:pt x="640" y="1156"/>
                      <a:pt x="640" y="1156"/>
                      <a:pt x="640" y="1156"/>
                    </a:cubicBezTo>
                    <a:cubicBezTo>
                      <a:pt x="636" y="1161"/>
                      <a:pt x="593" y="1162"/>
                      <a:pt x="593" y="1162"/>
                    </a:cubicBezTo>
                    <a:cubicBezTo>
                      <a:pt x="593" y="1162"/>
                      <a:pt x="547" y="1198"/>
                      <a:pt x="547" y="1200"/>
                    </a:cubicBezTo>
                    <a:cubicBezTo>
                      <a:pt x="547" y="1202"/>
                      <a:pt x="538" y="1217"/>
                      <a:pt x="536" y="1225"/>
                    </a:cubicBezTo>
                    <a:cubicBezTo>
                      <a:pt x="534" y="1232"/>
                      <a:pt x="497" y="1236"/>
                      <a:pt x="497" y="1236"/>
                    </a:cubicBezTo>
                    <a:cubicBezTo>
                      <a:pt x="497" y="1236"/>
                      <a:pt x="481" y="1267"/>
                      <a:pt x="469" y="1278"/>
                    </a:cubicBezTo>
                    <a:cubicBezTo>
                      <a:pt x="458" y="1290"/>
                      <a:pt x="443" y="1301"/>
                      <a:pt x="444" y="1306"/>
                    </a:cubicBezTo>
                    <a:cubicBezTo>
                      <a:pt x="446" y="1311"/>
                      <a:pt x="425" y="1344"/>
                      <a:pt x="419" y="1352"/>
                    </a:cubicBezTo>
                    <a:cubicBezTo>
                      <a:pt x="412" y="1359"/>
                      <a:pt x="414" y="1384"/>
                      <a:pt x="414" y="1384"/>
                    </a:cubicBezTo>
                    <a:cubicBezTo>
                      <a:pt x="414" y="1384"/>
                      <a:pt x="433" y="1403"/>
                      <a:pt x="439" y="1410"/>
                    </a:cubicBezTo>
                    <a:cubicBezTo>
                      <a:pt x="446" y="1416"/>
                      <a:pt x="421" y="1437"/>
                      <a:pt x="421" y="1439"/>
                    </a:cubicBezTo>
                    <a:cubicBezTo>
                      <a:pt x="422" y="1442"/>
                      <a:pt x="450" y="1451"/>
                      <a:pt x="464" y="1468"/>
                    </a:cubicBezTo>
                    <a:cubicBezTo>
                      <a:pt x="471" y="1476"/>
                      <a:pt x="468" y="1487"/>
                      <a:pt x="464" y="1497"/>
                    </a:cubicBezTo>
                    <a:cubicBezTo>
                      <a:pt x="473" y="1497"/>
                      <a:pt x="483" y="1496"/>
                      <a:pt x="483" y="1496"/>
                    </a:cubicBezTo>
                    <a:cubicBezTo>
                      <a:pt x="498" y="1510"/>
                      <a:pt x="498" y="1510"/>
                      <a:pt x="498" y="1510"/>
                    </a:cubicBezTo>
                    <a:cubicBezTo>
                      <a:pt x="498" y="1510"/>
                      <a:pt x="505" y="1497"/>
                      <a:pt x="509" y="1497"/>
                    </a:cubicBezTo>
                    <a:cubicBezTo>
                      <a:pt x="513" y="1497"/>
                      <a:pt x="536" y="1497"/>
                      <a:pt x="534" y="1485"/>
                    </a:cubicBezTo>
                    <a:cubicBezTo>
                      <a:pt x="532" y="1474"/>
                      <a:pt x="532" y="1463"/>
                      <a:pt x="532" y="1463"/>
                    </a:cubicBezTo>
                    <a:cubicBezTo>
                      <a:pt x="533" y="1449"/>
                      <a:pt x="533" y="1449"/>
                      <a:pt x="533" y="1449"/>
                    </a:cubicBezTo>
                    <a:cubicBezTo>
                      <a:pt x="545" y="1445"/>
                      <a:pt x="545" y="1445"/>
                      <a:pt x="545" y="1445"/>
                    </a:cubicBezTo>
                    <a:cubicBezTo>
                      <a:pt x="545" y="1428"/>
                      <a:pt x="545" y="1428"/>
                      <a:pt x="545" y="1428"/>
                    </a:cubicBezTo>
                    <a:cubicBezTo>
                      <a:pt x="560" y="1416"/>
                      <a:pt x="560" y="1416"/>
                      <a:pt x="560" y="1416"/>
                    </a:cubicBezTo>
                    <a:cubicBezTo>
                      <a:pt x="560" y="1416"/>
                      <a:pt x="573" y="1435"/>
                      <a:pt x="588" y="1441"/>
                    </a:cubicBezTo>
                    <a:cubicBezTo>
                      <a:pt x="602" y="1446"/>
                      <a:pt x="665" y="1454"/>
                      <a:pt x="665" y="1454"/>
                    </a:cubicBezTo>
                    <a:cubicBezTo>
                      <a:pt x="680" y="1473"/>
                      <a:pt x="680" y="1473"/>
                      <a:pt x="680" y="1473"/>
                    </a:cubicBezTo>
                    <a:cubicBezTo>
                      <a:pt x="730" y="1461"/>
                      <a:pt x="730" y="1461"/>
                      <a:pt x="730" y="1461"/>
                    </a:cubicBezTo>
                    <a:cubicBezTo>
                      <a:pt x="730" y="1461"/>
                      <a:pt x="734" y="1442"/>
                      <a:pt x="736" y="1442"/>
                    </a:cubicBezTo>
                    <a:cubicBezTo>
                      <a:pt x="739" y="1442"/>
                      <a:pt x="770" y="1449"/>
                      <a:pt x="771" y="1460"/>
                    </a:cubicBezTo>
                    <a:cubicBezTo>
                      <a:pt x="772" y="1471"/>
                      <a:pt x="773" y="1479"/>
                      <a:pt x="775" y="1479"/>
                    </a:cubicBezTo>
                    <a:cubicBezTo>
                      <a:pt x="777" y="1479"/>
                      <a:pt x="792" y="1479"/>
                      <a:pt x="792" y="1479"/>
                    </a:cubicBezTo>
                    <a:cubicBezTo>
                      <a:pt x="792" y="1479"/>
                      <a:pt x="804" y="1494"/>
                      <a:pt x="809" y="1493"/>
                    </a:cubicBezTo>
                    <a:cubicBezTo>
                      <a:pt x="814" y="1491"/>
                      <a:pt x="816" y="1483"/>
                      <a:pt x="822" y="1484"/>
                    </a:cubicBezTo>
                    <a:cubicBezTo>
                      <a:pt x="828" y="1485"/>
                      <a:pt x="866" y="1518"/>
                      <a:pt x="866" y="1518"/>
                    </a:cubicBezTo>
                    <a:cubicBezTo>
                      <a:pt x="866" y="1518"/>
                      <a:pt x="907" y="1502"/>
                      <a:pt x="911" y="1512"/>
                    </a:cubicBezTo>
                    <a:cubicBezTo>
                      <a:pt x="915" y="1522"/>
                      <a:pt x="911" y="1556"/>
                      <a:pt x="911" y="1556"/>
                    </a:cubicBezTo>
                    <a:cubicBezTo>
                      <a:pt x="911" y="1556"/>
                      <a:pt x="920" y="1543"/>
                      <a:pt x="936" y="1556"/>
                    </a:cubicBezTo>
                    <a:cubicBezTo>
                      <a:pt x="952" y="1569"/>
                      <a:pt x="966" y="1583"/>
                      <a:pt x="973" y="1583"/>
                    </a:cubicBezTo>
                    <a:cubicBezTo>
                      <a:pt x="980" y="1583"/>
                      <a:pt x="990" y="1574"/>
                      <a:pt x="990" y="1574"/>
                    </a:cubicBezTo>
                    <a:cubicBezTo>
                      <a:pt x="990" y="1574"/>
                      <a:pt x="1006" y="1586"/>
                      <a:pt x="1006" y="1593"/>
                    </a:cubicBezTo>
                    <a:cubicBezTo>
                      <a:pt x="1007" y="1601"/>
                      <a:pt x="1015" y="1649"/>
                      <a:pt x="1015" y="1649"/>
                    </a:cubicBezTo>
                    <a:cubicBezTo>
                      <a:pt x="1045" y="1664"/>
                      <a:pt x="1045" y="1664"/>
                      <a:pt x="1045" y="1664"/>
                    </a:cubicBezTo>
                    <a:cubicBezTo>
                      <a:pt x="1045" y="1664"/>
                      <a:pt x="1050" y="1639"/>
                      <a:pt x="1073" y="1646"/>
                    </a:cubicBezTo>
                    <a:cubicBezTo>
                      <a:pt x="1096" y="1653"/>
                      <a:pt x="1106" y="1659"/>
                      <a:pt x="1108" y="1658"/>
                    </a:cubicBezTo>
                    <a:cubicBezTo>
                      <a:pt x="1110" y="1657"/>
                      <a:pt x="1120" y="1636"/>
                      <a:pt x="1120" y="1636"/>
                    </a:cubicBezTo>
                    <a:cubicBezTo>
                      <a:pt x="1120" y="1636"/>
                      <a:pt x="1140" y="1671"/>
                      <a:pt x="1154" y="1679"/>
                    </a:cubicBezTo>
                    <a:cubicBezTo>
                      <a:pt x="1168" y="1687"/>
                      <a:pt x="1202" y="1723"/>
                      <a:pt x="1211" y="1731"/>
                    </a:cubicBezTo>
                    <a:cubicBezTo>
                      <a:pt x="1220" y="1738"/>
                      <a:pt x="1296" y="1784"/>
                      <a:pt x="1304" y="1775"/>
                    </a:cubicBezTo>
                    <a:cubicBezTo>
                      <a:pt x="1313" y="1765"/>
                      <a:pt x="1317" y="1756"/>
                      <a:pt x="1317" y="1756"/>
                    </a:cubicBezTo>
                    <a:cubicBezTo>
                      <a:pt x="1346" y="1771"/>
                      <a:pt x="1346" y="1771"/>
                      <a:pt x="1346" y="1771"/>
                    </a:cubicBezTo>
                    <a:cubicBezTo>
                      <a:pt x="1350" y="1768"/>
                      <a:pt x="1354" y="1765"/>
                      <a:pt x="1354" y="1765"/>
                    </a:cubicBezTo>
                    <a:cubicBezTo>
                      <a:pt x="1349" y="1750"/>
                      <a:pt x="1349" y="1750"/>
                      <a:pt x="1349" y="1750"/>
                    </a:cubicBezTo>
                    <a:cubicBezTo>
                      <a:pt x="1366" y="1733"/>
                      <a:pt x="1366" y="1733"/>
                      <a:pt x="1366" y="1733"/>
                    </a:cubicBezTo>
                    <a:cubicBezTo>
                      <a:pt x="1366" y="1733"/>
                      <a:pt x="1336" y="1703"/>
                      <a:pt x="1344" y="1701"/>
                    </a:cubicBezTo>
                    <a:cubicBezTo>
                      <a:pt x="1352" y="1699"/>
                      <a:pt x="1372" y="1702"/>
                      <a:pt x="1372" y="1702"/>
                    </a:cubicBezTo>
                    <a:cubicBezTo>
                      <a:pt x="1425" y="1661"/>
                      <a:pt x="1425" y="1661"/>
                      <a:pt x="1425" y="1661"/>
                    </a:cubicBezTo>
                    <a:cubicBezTo>
                      <a:pt x="1456" y="1685"/>
                      <a:pt x="1456" y="1685"/>
                      <a:pt x="1456" y="1685"/>
                    </a:cubicBezTo>
                    <a:cubicBezTo>
                      <a:pt x="1456" y="1685"/>
                      <a:pt x="1446" y="1699"/>
                      <a:pt x="1449" y="1701"/>
                    </a:cubicBezTo>
                    <a:cubicBezTo>
                      <a:pt x="1452" y="1703"/>
                      <a:pt x="1462" y="1713"/>
                      <a:pt x="1462" y="1713"/>
                    </a:cubicBezTo>
                    <a:cubicBezTo>
                      <a:pt x="1462" y="1713"/>
                      <a:pt x="1446" y="1751"/>
                      <a:pt x="1446" y="1759"/>
                    </a:cubicBezTo>
                    <a:cubicBezTo>
                      <a:pt x="1446" y="1768"/>
                      <a:pt x="1426" y="1765"/>
                      <a:pt x="1426" y="1765"/>
                    </a:cubicBezTo>
                    <a:cubicBezTo>
                      <a:pt x="1404" y="1801"/>
                      <a:pt x="1404" y="1801"/>
                      <a:pt x="1404" y="1801"/>
                    </a:cubicBezTo>
                    <a:cubicBezTo>
                      <a:pt x="1421" y="1817"/>
                      <a:pt x="1421" y="1817"/>
                      <a:pt x="1421" y="1817"/>
                    </a:cubicBezTo>
                    <a:cubicBezTo>
                      <a:pt x="1414" y="1835"/>
                      <a:pt x="1414" y="1835"/>
                      <a:pt x="1414" y="1835"/>
                    </a:cubicBezTo>
                    <a:cubicBezTo>
                      <a:pt x="1414" y="1835"/>
                      <a:pt x="1433" y="1857"/>
                      <a:pt x="1428" y="1860"/>
                    </a:cubicBezTo>
                    <a:cubicBezTo>
                      <a:pt x="1424" y="1863"/>
                      <a:pt x="1421" y="1870"/>
                      <a:pt x="1421" y="1870"/>
                    </a:cubicBezTo>
                    <a:cubicBezTo>
                      <a:pt x="1421" y="1870"/>
                      <a:pt x="1425" y="1877"/>
                      <a:pt x="1428" y="1877"/>
                    </a:cubicBezTo>
                    <a:cubicBezTo>
                      <a:pt x="1432" y="1877"/>
                      <a:pt x="1444" y="1839"/>
                      <a:pt x="1462" y="1839"/>
                    </a:cubicBezTo>
                    <a:cubicBezTo>
                      <a:pt x="1481" y="1839"/>
                      <a:pt x="1495" y="1851"/>
                      <a:pt x="1505" y="1850"/>
                    </a:cubicBezTo>
                    <a:cubicBezTo>
                      <a:pt x="1515" y="1849"/>
                      <a:pt x="1524" y="1843"/>
                      <a:pt x="1524" y="1843"/>
                    </a:cubicBezTo>
                    <a:cubicBezTo>
                      <a:pt x="1524" y="1843"/>
                      <a:pt x="1539" y="1865"/>
                      <a:pt x="1540" y="1863"/>
                    </a:cubicBezTo>
                    <a:cubicBezTo>
                      <a:pt x="1542" y="1861"/>
                      <a:pt x="1574" y="1841"/>
                      <a:pt x="1574" y="1841"/>
                    </a:cubicBezTo>
                    <a:cubicBezTo>
                      <a:pt x="1574" y="1841"/>
                      <a:pt x="1585" y="1857"/>
                      <a:pt x="1591" y="1852"/>
                    </a:cubicBezTo>
                    <a:cubicBezTo>
                      <a:pt x="1597" y="1847"/>
                      <a:pt x="1580" y="1815"/>
                      <a:pt x="1580" y="1815"/>
                    </a:cubicBezTo>
                    <a:cubicBezTo>
                      <a:pt x="1602" y="1794"/>
                      <a:pt x="1602" y="1794"/>
                      <a:pt x="1602" y="1794"/>
                    </a:cubicBezTo>
                    <a:cubicBezTo>
                      <a:pt x="1619" y="1811"/>
                      <a:pt x="1619" y="1811"/>
                      <a:pt x="1619" y="1811"/>
                    </a:cubicBezTo>
                    <a:cubicBezTo>
                      <a:pt x="1626" y="1803"/>
                      <a:pt x="1626" y="1803"/>
                      <a:pt x="1626" y="1803"/>
                    </a:cubicBezTo>
                    <a:cubicBezTo>
                      <a:pt x="1648" y="1813"/>
                      <a:pt x="1648" y="1813"/>
                      <a:pt x="1648" y="1813"/>
                    </a:cubicBezTo>
                    <a:cubicBezTo>
                      <a:pt x="1648" y="1813"/>
                      <a:pt x="1638" y="1797"/>
                      <a:pt x="1654" y="1804"/>
                    </a:cubicBezTo>
                    <a:cubicBezTo>
                      <a:pt x="1670" y="1811"/>
                      <a:pt x="1668" y="1836"/>
                      <a:pt x="1675" y="1839"/>
                    </a:cubicBezTo>
                    <a:cubicBezTo>
                      <a:pt x="1682" y="1843"/>
                      <a:pt x="1690" y="1837"/>
                      <a:pt x="1690" y="1837"/>
                    </a:cubicBezTo>
                    <a:cubicBezTo>
                      <a:pt x="1724" y="1868"/>
                      <a:pt x="1724" y="1868"/>
                      <a:pt x="1724" y="1868"/>
                    </a:cubicBezTo>
                    <a:cubicBezTo>
                      <a:pt x="1724" y="1868"/>
                      <a:pt x="1750" y="1851"/>
                      <a:pt x="1752" y="1852"/>
                    </a:cubicBezTo>
                    <a:cubicBezTo>
                      <a:pt x="1755" y="1853"/>
                      <a:pt x="1770" y="1864"/>
                      <a:pt x="1770" y="1864"/>
                    </a:cubicBezTo>
                    <a:cubicBezTo>
                      <a:pt x="1770" y="1864"/>
                      <a:pt x="1776" y="1856"/>
                      <a:pt x="1780" y="1858"/>
                    </a:cubicBezTo>
                    <a:cubicBezTo>
                      <a:pt x="1783" y="1860"/>
                      <a:pt x="1789" y="1867"/>
                      <a:pt x="1792" y="1867"/>
                    </a:cubicBezTo>
                    <a:cubicBezTo>
                      <a:pt x="1794" y="1867"/>
                      <a:pt x="1797" y="1841"/>
                      <a:pt x="1823" y="1851"/>
                    </a:cubicBezTo>
                    <a:cubicBezTo>
                      <a:pt x="1849" y="1861"/>
                      <a:pt x="1916" y="1894"/>
                      <a:pt x="1916" y="1894"/>
                    </a:cubicBezTo>
                    <a:cubicBezTo>
                      <a:pt x="1916" y="1894"/>
                      <a:pt x="1933" y="1894"/>
                      <a:pt x="1945" y="1894"/>
                    </a:cubicBezTo>
                    <a:cubicBezTo>
                      <a:pt x="1945" y="1889"/>
                      <a:pt x="1945" y="1887"/>
                      <a:pt x="1945" y="1887"/>
                    </a:cubicBezTo>
                    <a:cubicBezTo>
                      <a:pt x="1945" y="1887"/>
                      <a:pt x="1960" y="1872"/>
                      <a:pt x="1961" y="1869"/>
                    </a:cubicBezTo>
                    <a:cubicBezTo>
                      <a:pt x="1962" y="1867"/>
                      <a:pt x="1964" y="1851"/>
                      <a:pt x="1964" y="1851"/>
                    </a:cubicBezTo>
                    <a:cubicBezTo>
                      <a:pt x="1992" y="1823"/>
                      <a:pt x="1992" y="1823"/>
                      <a:pt x="1992" y="1823"/>
                    </a:cubicBezTo>
                    <a:cubicBezTo>
                      <a:pt x="1992" y="1823"/>
                      <a:pt x="1990" y="1807"/>
                      <a:pt x="1990" y="1803"/>
                    </a:cubicBezTo>
                    <a:cubicBezTo>
                      <a:pt x="1990" y="1799"/>
                      <a:pt x="2002" y="1791"/>
                      <a:pt x="2002" y="1789"/>
                    </a:cubicBezTo>
                    <a:cubicBezTo>
                      <a:pt x="2001" y="1787"/>
                      <a:pt x="1996" y="1775"/>
                      <a:pt x="1996" y="1771"/>
                    </a:cubicBezTo>
                    <a:cubicBezTo>
                      <a:pt x="1996" y="1767"/>
                      <a:pt x="2039" y="1701"/>
                      <a:pt x="2046" y="1698"/>
                    </a:cubicBezTo>
                    <a:cubicBezTo>
                      <a:pt x="2052" y="1695"/>
                      <a:pt x="2060" y="1695"/>
                      <a:pt x="2060" y="1693"/>
                    </a:cubicBezTo>
                    <a:cubicBezTo>
                      <a:pt x="2060" y="1690"/>
                      <a:pt x="2065" y="1644"/>
                      <a:pt x="2069" y="1638"/>
                    </a:cubicBezTo>
                    <a:cubicBezTo>
                      <a:pt x="2073" y="1632"/>
                      <a:pt x="2118" y="1603"/>
                      <a:pt x="2118" y="1603"/>
                    </a:cubicBezTo>
                    <a:cubicBezTo>
                      <a:pt x="2118" y="1603"/>
                      <a:pt x="2117" y="1625"/>
                      <a:pt x="2134" y="1624"/>
                    </a:cubicBezTo>
                    <a:cubicBezTo>
                      <a:pt x="2152" y="1623"/>
                      <a:pt x="2182" y="1579"/>
                      <a:pt x="2196" y="1581"/>
                    </a:cubicBezTo>
                    <a:cubicBezTo>
                      <a:pt x="2210" y="1583"/>
                      <a:pt x="2244" y="1579"/>
                      <a:pt x="2244" y="1579"/>
                    </a:cubicBezTo>
                    <a:cubicBezTo>
                      <a:pt x="2244" y="1579"/>
                      <a:pt x="2278" y="1533"/>
                      <a:pt x="2303" y="1531"/>
                    </a:cubicBezTo>
                    <a:cubicBezTo>
                      <a:pt x="2328" y="1529"/>
                      <a:pt x="2370" y="1519"/>
                      <a:pt x="2370" y="1519"/>
                    </a:cubicBezTo>
                    <a:cubicBezTo>
                      <a:pt x="2370" y="1519"/>
                      <a:pt x="2354" y="1505"/>
                      <a:pt x="2380" y="1495"/>
                    </a:cubicBezTo>
                    <a:cubicBezTo>
                      <a:pt x="2405" y="1485"/>
                      <a:pt x="2422" y="1473"/>
                      <a:pt x="2422" y="1473"/>
                    </a:cubicBezTo>
                    <a:cubicBezTo>
                      <a:pt x="2422" y="1473"/>
                      <a:pt x="2420" y="1460"/>
                      <a:pt x="2422" y="1459"/>
                    </a:cubicBezTo>
                    <a:cubicBezTo>
                      <a:pt x="2424" y="1459"/>
                      <a:pt x="2441" y="1452"/>
                      <a:pt x="2438" y="1444"/>
                    </a:cubicBezTo>
                    <a:cubicBezTo>
                      <a:pt x="2436" y="1436"/>
                      <a:pt x="2413" y="1425"/>
                      <a:pt x="2414" y="1416"/>
                    </a:cubicBezTo>
                    <a:cubicBezTo>
                      <a:pt x="2414" y="1407"/>
                      <a:pt x="2442" y="1373"/>
                      <a:pt x="2442" y="1370"/>
                    </a:cubicBezTo>
                    <a:cubicBezTo>
                      <a:pt x="2442" y="1367"/>
                      <a:pt x="2438" y="1341"/>
                      <a:pt x="2438" y="1341"/>
                    </a:cubicBezTo>
                    <a:cubicBezTo>
                      <a:pt x="2422" y="1319"/>
                      <a:pt x="2422" y="1319"/>
                      <a:pt x="2422" y="1319"/>
                    </a:cubicBezTo>
                    <a:cubicBezTo>
                      <a:pt x="2443" y="1296"/>
                      <a:pt x="2443" y="1296"/>
                      <a:pt x="2443" y="1296"/>
                    </a:cubicBezTo>
                    <a:cubicBezTo>
                      <a:pt x="2443" y="1296"/>
                      <a:pt x="2440" y="1288"/>
                      <a:pt x="2436" y="1276"/>
                    </a:cubicBezTo>
                    <a:close/>
                    <a:moveTo>
                      <a:pt x="913" y="1132"/>
                    </a:moveTo>
                    <a:cubicBezTo>
                      <a:pt x="908" y="1146"/>
                      <a:pt x="919" y="1201"/>
                      <a:pt x="907" y="1223"/>
                    </a:cubicBezTo>
                    <a:cubicBezTo>
                      <a:pt x="894" y="1244"/>
                      <a:pt x="863" y="1255"/>
                      <a:pt x="858" y="1252"/>
                    </a:cubicBezTo>
                    <a:cubicBezTo>
                      <a:pt x="854" y="1249"/>
                      <a:pt x="841" y="1235"/>
                      <a:pt x="828" y="1235"/>
                    </a:cubicBezTo>
                    <a:cubicBezTo>
                      <a:pt x="816" y="1235"/>
                      <a:pt x="803" y="1249"/>
                      <a:pt x="799" y="1244"/>
                    </a:cubicBezTo>
                    <a:cubicBezTo>
                      <a:pt x="794" y="1240"/>
                      <a:pt x="786" y="1235"/>
                      <a:pt x="786" y="1235"/>
                    </a:cubicBezTo>
                    <a:cubicBezTo>
                      <a:pt x="786" y="1235"/>
                      <a:pt x="803" y="1226"/>
                      <a:pt x="805" y="1213"/>
                    </a:cubicBezTo>
                    <a:cubicBezTo>
                      <a:pt x="807" y="1201"/>
                      <a:pt x="839" y="1111"/>
                      <a:pt x="839" y="1111"/>
                    </a:cubicBezTo>
                    <a:cubicBezTo>
                      <a:pt x="839" y="1111"/>
                      <a:pt x="868" y="1099"/>
                      <a:pt x="872" y="1102"/>
                    </a:cubicBezTo>
                    <a:cubicBezTo>
                      <a:pt x="877" y="1105"/>
                      <a:pt x="894" y="1111"/>
                      <a:pt x="894" y="1111"/>
                    </a:cubicBezTo>
                    <a:cubicBezTo>
                      <a:pt x="894" y="1111"/>
                      <a:pt x="915" y="1094"/>
                      <a:pt x="915" y="1099"/>
                    </a:cubicBezTo>
                    <a:cubicBezTo>
                      <a:pt x="915" y="1103"/>
                      <a:pt x="918" y="1118"/>
                      <a:pt x="913" y="1132"/>
                    </a:cubicBezTo>
                    <a:close/>
                    <a:moveTo>
                      <a:pt x="1118" y="1212"/>
                    </a:moveTo>
                    <a:cubicBezTo>
                      <a:pt x="1112" y="1224"/>
                      <a:pt x="1082" y="1234"/>
                      <a:pt x="1082" y="1243"/>
                    </a:cubicBezTo>
                    <a:cubicBezTo>
                      <a:pt x="1082" y="1252"/>
                      <a:pt x="1057" y="1321"/>
                      <a:pt x="1051" y="1321"/>
                    </a:cubicBezTo>
                    <a:cubicBezTo>
                      <a:pt x="1045" y="1321"/>
                      <a:pt x="1002" y="1332"/>
                      <a:pt x="995" y="1323"/>
                    </a:cubicBezTo>
                    <a:cubicBezTo>
                      <a:pt x="987" y="1313"/>
                      <a:pt x="1006" y="1317"/>
                      <a:pt x="996" y="1304"/>
                    </a:cubicBezTo>
                    <a:cubicBezTo>
                      <a:pt x="987" y="1291"/>
                      <a:pt x="957" y="1260"/>
                      <a:pt x="987" y="1271"/>
                    </a:cubicBezTo>
                    <a:cubicBezTo>
                      <a:pt x="987" y="1271"/>
                      <a:pt x="1009" y="1307"/>
                      <a:pt x="1020" y="1295"/>
                    </a:cubicBezTo>
                    <a:cubicBezTo>
                      <a:pt x="1031" y="1282"/>
                      <a:pt x="1021" y="1260"/>
                      <a:pt x="1021" y="1251"/>
                    </a:cubicBezTo>
                    <a:cubicBezTo>
                      <a:pt x="1021" y="1241"/>
                      <a:pt x="1021" y="1219"/>
                      <a:pt x="1021" y="1219"/>
                    </a:cubicBezTo>
                    <a:cubicBezTo>
                      <a:pt x="1040" y="1216"/>
                      <a:pt x="1040" y="1216"/>
                      <a:pt x="1040" y="1216"/>
                    </a:cubicBezTo>
                    <a:cubicBezTo>
                      <a:pt x="1040" y="1216"/>
                      <a:pt x="1035" y="1150"/>
                      <a:pt x="1057" y="1174"/>
                    </a:cubicBezTo>
                    <a:cubicBezTo>
                      <a:pt x="1079" y="1197"/>
                      <a:pt x="1067" y="1207"/>
                      <a:pt x="1067" y="1207"/>
                    </a:cubicBezTo>
                    <a:cubicBezTo>
                      <a:pt x="1062" y="1224"/>
                      <a:pt x="1062" y="1224"/>
                      <a:pt x="1062" y="1224"/>
                    </a:cubicBezTo>
                    <a:cubicBezTo>
                      <a:pt x="1084" y="1226"/>
                      <a:pt x="1084" y="1226"/>
                      <a:pt x="1084" y="1226"/>
                    </a:cubicBezTo>
                    <a:cubicBezTo>
                      <a:pt x="1084" y="1226"/>
                      <a:pt x="1104" y="1221"/>
                      <a:pt x="1096" y="1202"/>
                    </a:cubicBezTo>
                    <a:cubicBezTo>
                      <a:pt x="1089" y="1183"/>
                      <a:pt x="1081" y="1166"/>
                      <a:pt x="1090" y="1166"/>
                    </a:cubicBezTo>
                    <a:cubicBezTo>
                      <a:pt x="1100" y="1166"/>
                      <a:pt x="1125" y="1199"/>
                      <a:pt x="1118" y="1212"/>
                    </a:cubicBezTo>
                    <a:close/>
                  </a:path>
                </a:pathLst>
              </a:custGeom>
              <a:solidFill>
                <a:srgbClr val="B2B2B2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45" name="Freeform 10"/>
              <p:cNvSpPr>
                <a:spLocks noChangeAspect="1"/>
              </p:cNvSpPr>
              <p:nvPr/>
            </p:nvSpPr>
            <p:spPr bwMode="auto">
              <a:xfrm>
                <a:off x="417" y="1477"/>
                <a:ext cx="470" cy="388"/>
              </a:xfrm>
              <a:custGeom>
                <a:avLst/>
                <a:gdLst>
                  <a:gd name="T0" fmla="*/ 0 w 1097"/>
                  <a:gd name="T1" fmla="*/ 0 h 908"/>
                  <a:gd name="T2" fmla="*/ 0 w 1097"/>
                  <a:gd name="T3" fmla="*/ 0 h 908"/>
                  <a:gd name="T4" fmla="*/ 0 w 1097"/>
                  <a:gd name="T5" fmla="*/ 0 h 908"/>
                  <a:gd name="T6" fmla="*/ 0 w 1097"/>
                  <a:gd name="T7" fmla="*/ 0 h 908"/>
                  <a:gd name="T8" fmla="*/ 0 w 1097"/>
                  <a:gd name="T9" fmla="*/ 0 h 908"/>
                  <a:gd name="T10" fmla="*/ 0 w 1097"/>
                  <a:gd name="T11" fmla="*/ 0 h 908"/>
                  <a:gd name="T12" fmla="*/ 0 w 1097"/>
                  <a:gd name="T13" fmla="*/ 0 h 908"/>
                  <a:gd name="T14" fmla="*/ 0 w 1097"/>
                  <a:gd name="T15" fmla="*/ 0 h 908"/>
                  <a:gd name="T16" fmla="*/ 0 w 1097"/>
                  <a:gd name="T17" fmla="*/ 0 h 908"/>
                  <a:gd name="T18" fmla="*/ 0 w 1097"/>
                  <a:gd name="T19" fmla="*/ 0 h 908"/>
                  <a:gd name="T20" fmla="*/ 0 w 1097"/>
                  <a:gd name="T21" fmla="*/ 0 h 908"/>
                  <a:gd name="T22" fmla="*/ 0 w 1097"/>
                  <a:gd name="T23" fmla="*/ 0 h 908"/>
                  <a:gd name="T24" fmla="*/ 0 w 1097"/>
                  <a:gd name="T25" fmla="*/ 0 h 908"/>
                  <a:gd name="T26" fmla="*/ 0 w 1097"/>
                  <a:gd name="T27" fmla="*/ 0 h 908"/>
                  <a:gd name="T28" fmla="*/ 0 w 1097"/>
                  <a:gd name="T29" fmla="*/ 0 h 908"/>
                  <a:gd name="T30" fmla="*/ 0 w 1097"/>
                  <a:gd name="T31" fmla="*/ 0 h 908"/>
                  <a:gd name="T32" fmla="*/ 0 w 1097"/>
                  <a:gd name="T33" fmla="*/ 0 h 908"/>
                  <a:gd name="T34" fmla="*/ 0 w 1097"/>
                  <a:gd name="T35" fmla="*/ 0 h 908"/>
                  <a:gd name="T36" fmla="*/ 0 w 1097"/>
                  <a:gd name="T37" fmla="*/ 0 h 908"/>
                  <a:gd name="T38" fmla="*/ 0 w 1097"/>
                  <a:gd name="T39" fmla="*/ 0 h 908"/>
                  <a:gd name="T40" fmla="*/ 0 w 1097"/>
                  <a:gd name="T41" fmla="*/ 0 h 908"/>
                  <a:gd name="T42" fmla="*/ 0 w 1097"/>
                  <a:gd name="T43" fmla="*/ 0 h 908"/>
                  <a:gd name="T44" fmla="*/ 0 w 1097"/>
                  <a:gd name="T45" fmla="*/ 0 h 908"/>
                  <a:gd name="T46" fmla="*/ 0 w 1097"/>
                  <a:gd name="T47" fmla="*/ 0 h 908"/>
                  <a:gd name="T48" fmla="*/ 0 w 1097"/>
                  <a:gd name="T49" fmla="*/ 0 h 908"/>
                  <a:gd name="T50" fmla="*/ 0 w 1097"/>
                  <a:gd name="T51" fmla="*/ 0 h 908"/>
                  <a:gd name="T52" fmla="*/ 0 w 1097"/>
                  <a:gd name="T53" fmla="*/ 0 h 908"/>
                  <a:gd name="T54" fmla="*/ 0 w 1097"/>
                  <a:gd name="T55" fmla="*/ 0 h 908"/>
                  <a:gd name="T56" fmla="*/ 0 w 1097"/>
                  <a:gd name="T57" fmla="*/ 0 h 908"/>
                  <a:gd name="T58" fmla="*/ 0 w 1097"/>
                  <a:gd name="T59" fmla="*/ 0 h 908"/>
                  <a:gd name="T60" fmla="*/ 0 w 1097"/>
                  <a:gd name="T61" fmla="*/ 0 h 908"/>
                  <a:gd name="T62" fmla="*/ 0 w 1097"/>
                  <a:gd name="T63" fmla="*/ 0 h 908"/>
                  <a:gd name="T64" fmla="*/ 0 w 1097"/>
                  <a:gd name="T65" fmla="*/ 0 h 908"/>
                  <a:gd name="T66" fmla="*/ 0 w 1097"/>
                  <a:gd name="T67" fmla="*/ 0 h 908"/>
                  <a:gd name="T68" fmla="*/ 0 w 1097"/>
                  <a:gd name="T69" fmla="*/ 0 h 908"/>
                  <a:gd name="T70" fmla="*/ 0 w 1097"/>
                  <a:gd name="T71" fmla="*/ 0 h 908"/>
                  <a:gd name="T72" fmla="*/ 0 w 1097"/>
                  <a:gd name="T73" fmla="*/ 0 h 908"/>
                  <a:gd name="T74" fmla="*/ 0 w 1097"/>
                  <a:gd name="T75" fmla="*/ 0 h 908"/>
                  <a:gd name="T76" fmla="*/ 0 w 1097"/>
                  <a:gd name="T77" fmla="*/ 0 h 908"/>
                  <a:gd name="T78" fmla="*/ 0 w 1097"/>
                  <a:gd name="T79" fmla="*/ 0 h 908"/>
                  <a:gd name="T80" fmla="*/ 0 w 1097"/>
                  <a:gd name="T81" fmla="*/ 0 h 908"/>
                  <a:gd name="T82" fmla="*/ 0 w 1097"/>
                  <a:gd name="T83" fmla="*/ 0 h 908"/>
                  <a:gd name="T84" fmla="*/ 0 w 1097"/>
                  <a:gd name="T85" fmla="*/ 0 h 908"/>
                  <a:gd name="T86" fmla="*/ 0 w 1097"/>
                  <a:gd name="T87" fmla="*/ 0 h 908"/>
                  <a:gd name="T88" fmla="*/ 0 w 1097"/>
                  <a:gd name="T89" fmla="*/ 0 h 908"/>
                  <a:gd name="T90" fmla="*/ 0 w 1097"/>
                  <a:gd name="T91" fmla="*/ 0 h 908"/>
                  <a:gd name="T92" fmla="*/ 0 w 1097"/>
                  <a:gd name="T93" fmla="*/ 0 h 908"/>
                  <a:gd name="T94" fmla="*/ 0 w 1097"/>
                  <a:gd name="T95" fmla="*/ 0 h 908"/>
                  <a:gd name="T96" fmla="*/ 0 w 1097"/>
                  <a:gd name="T97" fmla="*/ 0 h 908"/>
                  <a:gd name="T98" fmla="*/ 0 w 1097"/>
                  <a:gd name="T99" fmla="*/ 0 h 908"/>
                  <a:gd name="T100" fmla="*/ 0 w 1097"/>
                  <a:gd name="T101" fmla="*/ 0 h 9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097" h="908">
                    <a:moveTo>
                      <a:pt x="1055" y="359"/>
                    </a:moveTo>
                    <a:cubicBezTo>
                      <a:pt x="1047" y="368"/>
                      <a:pt x="971" y="322"/>
                      <a:pt x="962" y="315"/>
                    </a:cubicBezTo>
                    <a:cubicBezTo>
                      <a:pt x="953" y="307"/>
                      <a:pt x="919" y="271"/>
                      <a:pt x="905" y="263"/>
                    </a:cubicBezTo>
                    <a:cubicBezTo>
                      <a:pt x="891" y="255"/>
                      <a:pt x="871" y="220"/>
                      <a:pt x="871" y="220"/>
                    </a:cubicBezTo>
                    <a:cubicBezTo>
                      <a:pt x="871" y="220"/>
                      <a:pt x="861" y="241"/>
                      <a:pt x="859" y="242"/>
                    </a:cubicBezTo>
                    <a:cubicBezTo>
                      <a:pt x="857" y="243"/>
                      <a:pt x="847" y="237"/>
                      <a:pt x="824" y="230"/>
                    </a:cubicBezTo>
                    <a:cubicBezTo>
                      <a:pt x="801" y="223"/>
                      <a:pt x="796" y="248"/>
                      <a:pt x="796" y="248"/>
                    </a:cubicBezTo>
                    <a:cubicBezTo>
                      <a:pt x="766" y="233"/>
                      <a:pt x="766" y="233"/>
                      <a:pt x="766" y="233"/>
                    </a:cubicBezTo>
                    <a:cubicBezTo>
                      <a:pt x="766" y="233"/>
                      <a:pt x="758" y="185"/>
                      <a:pt x="757" y="177"/>
                    </a:cubicBezTo>
                    <a:cubicBezTo>
                      <a:pt x="757" y="170"/>
                      <a:pt x="741" y="158"/>
                      <a:pt x="741" y="158"/>
                    </a:cubicBezTo>
                    <a:cubicBezTo>
                      <a:pt x="741" y="158"/>
                      <a:pt x="731" y="167"/>
                      <a:pt x="724" y="167"/>
                    </a:cubicBezTo>
                    <a:cubicBezTo>
                      <a:pt x="717" y="167"/>
                      <a:pt x="703" y="153"/>
                      <a:pt x="687" y="140"/>
                    </a:cubicBezTo>
                    <a:cubicBezTo>
                      <a:pt x="671" y="127"/>
                      <a:pt x="662" y="140"/>
                      <a:pt x="662" y="140"/>
                    </a:cubicBezTo>
                    <a:cubicBezTo>
                      <a:pt x="662" y="140"/>
                      <a:pt x="666" y="106"/>
                      <a:pt x="662" y="96"/>
                    </a:cubicBezTo>
                    <a:cubicBezTo>
                      <a:pt x="658" y="86"/>
                      <a:pt x="617" y="102"/>
                      <a:pt x="617" y="102"/>
                    </a:cubicBezTo>
                    <a:cubicBezTo>
                      <a:pt x="617" y="102"/>
                      <a:pt x="579" y="69"/>
                      <a:pt x="573" y="68"/>
                    </a:cubicBezTo>
                    <a:cubicBezTo>
                      <a:pt x="567" y="67"/>
                      <a:pt x="565" y="75"/>
                      <a:pt x="560" y="77"/>
                    </a:cubicBezTo>
                    <a:cubicBezTo>
                      <a:pt x="555" y="78"/>
                      <a:pt x="543" y="63"/>
                      <a:pt x="543" y="63"/>
                    </a:cubicBezTo>
                    <a:cubicBezTo>
                      <a:pt x="543" y="63"/>
                      <a:pt x="528" y="63"/>
                      <a:pt x="526" y="63"/>
                    </a:cubicBezTo>
                    <a:cubicBezTo>
                      <a:pt x="524" y="63"/>
                      <a:pt x="523" y="55"/>
                      <a:pt x="522" y="44"/>
                    </a:cubicBezTo>
                    <a:cubicBezTo>
                      <a:pt x="521" y="33"/>
                      <a:pt x="490" y="26"/>
                      <a:pt x="487" y="26"/>
                    </a:cubicBezTo>
                    <a:cubicBezTo>
                      <a:pt x="485" y="26"/>
                      <a:pt x="481" y="45"/>
                      <a:pt x="481" y="45"/>
                    </a:cubicBezTo>
                    <a:cubicBezTo>
                      <a:pt x="431" y="57"/>
                      <a:pt x="431" y="57"/>
                      <a:pt x="431" y="57"/>
                    </a:cubicBezTo>
                    <a:cubicBezTo>
                      <a:pt x="416" y="38"/>
                      <a:pt x="416" y="38"/>
                      <a:pt x="416" y="38"/>
                    </a:cubicBezTo>
                    <a:cubicBezTo>
                      <a:pt x="416" y="38"/>
                      <a:pt x="353" y="30"/>
                      <a:pt x="339" y="25"/>
                    </a:cubicBezTo>
                    <a:cubicBezTo>
                      <a:pt x="324" y="19"/>
                      <a:pt x="311" y="0"/>
                      <a:pt x="311" y="0"/>
                    </a:cubicBezTo>
                    <a:cubicBezTo>
                      <a:pt x="296" y="12"/>
                      <a:pt x="296" y="12"/>
                      <a:pt x="296" y="12"/>
                    </a:cubicBezTo>
                    <a:cubicBezTo>
                      <a:pt x="296" y="29"/>
                      <a:pt x="296" y="29"/>
                      <a:pt x="296" y="29"/>
                    </a:cubicBezTo>
                    <a:cubicBezTo>
                      <a:pt x="284" y="33"/>
                      <a:pt x="284" y="33"/>
                      <a:pt x="284" y="33"/>
                    </a:cubicBezTo>
                    <a:cubicBezTo>
                      <a:pt x="283" y="47"/>
                      <a:pt x="283" y="47"/>
                      <a:pt x="283" y="47"/>
                    </a:cubicBezTo>
                    <a:cubicBezTo>
                      <a:pt x="283" y="47"/>
                      <a:pt x="283" y="58"/>
                      <a:pt x="285" y="69"/>
                    </a:cubicBezTo>
                    <a:cubicBezTo>
                      <a:pt x="287" y="81"/>
                      <a:pt x="264" y="81"/>
                      <a:pt x="260" y="81"/>
                    </a:cubicBezTo>
                    <a:cubicBezTo>
                      <a:pt x="256" y="81"/>
                      <a:pt x="249" y="94"/>
                      <a:pt x="249" y="94"/>
                    </a:cubicBezTo>
                    <a:cubicBezTo>
                      <a:pt x="234" y="80"/>
                      <a:pt x="234" y="80"/>
                      <a:pt x="234" y="80"/>
                    </a:cubicBezTo>
                    <a:cubicBezTo>
                      <a:pt x="234" y="80"/>
                      <a:pt x="224" y="81"/>
                      <a:pt x="215" y="81"/>
                    </a:cubicBezTo>
                    <a:cubicBezTo>
                      <a:pt x="210" y="91"/>
                      <a:pt x="203" y="99"/>
                      <a:pt x="200" y="102"/>
                    </a:cubicBezTo>
                    <a:cubicBezTo>
                      <a:pt x="193" y="107"/>
                      <a:pt x="189" y="116"/>
                      <a:pt x="183" y="122"/>
                    </a:cubicBezTo>
                    <a:cubicBezTo>
                      <a:pt x="177" y="127"/>
                      <a:pt x="153" y="131"/>
                      <a:pt x="153" y="131"/>
                    </a:cubicBezTo>
                    <a:cubicBezTo>
                      <a:pt x="153" y="152"/>
                      <a:pt x="153" y="152"/>
                      <a:pt x="153" y="152"/>
                    </a:cubicBezTo>
                    <a:cubicBezTo>
                      <a:pt x="153" y="152"/>
                      <a:pt x="132" y="215"/>
                      <a:pt x="130" y="226"/>
                    </a:cubicBezTo>
                    <a:cubicBezTo>
                      <a:pt x="129" y="237"/>
                      <a:pt x="139" y="253"/>
                      <a:pt x="145" y="262"/>
                    </a:cubicBezTo>
                    <a:cubicBezTo>
                      <a:pt x="150" y="271"/>
                      <a:pt x="126" y="274"/>
                      <a:pt x="126" y="274"/>
                    </a:cubicBezTo>
                    <a:cubicBezTo>
                      <a:pt x="126" y="274"/>
                      <a:pt x="128" y="299"/>
                      <a:pt x="132" y="297"/>
                    </a:cubicBezTo>
                    <a:cubicBezTo>
                      <a:pt x="136" y="295"/>
                      <a:pt x="114" y="307"/>
                      <a:pt x="96" y="308"/>
                    </a:cubicBezTo>
                    <a:cubicBezTo>
                      <a:pt x="78" y="309"/>
                      <a:pt x="74" y="268"/>
                      <a:pt x="62" y="261"/>
                    </a:cubicBezTo>
                    <a:cubicBezTo>
                      <a:pt x="50" y="255"/>
                      <a:pt x="0" y="339"/>
                      <a:pt x="0" y="339"/>
                    </a:cubicBezTo>
                    <a:cubicBezTo>
                      <a:pt x="8" y="369"/>
                      <a:pt x="8" y="369"/>
                      <a:pt x="8" y="369"/>
                    </a:cubicBezTo>
                    <a:cubicBezTo>
                      <a:pt x="43" y="365"/>
                      <a:pt x="43" y="365"/>
                      <a:pt x="43" y="365"/>
                    </a:cubicBezTo>
                    <a:cubicBezTo>
                      <a:pt x="43" y="365"/>
                      <a:pt x="45" y="391"/>
                      <a:pt x="49" y="407"/>
                    </a:cubicBezTo>
                    <a:cubicBezTo>
                      <a:pt x="53" y="423"/>
                      <a:pt x="98" y="416"/>
                      <a:pt x="98" y="416"/>
                    </a:cubicBezTo>
                    <a:cubicBezTo>
                      <a:pt x="98" y="416"/>
                      <a:pt x="100" y="434"/>
                      <a:pt x="91" y="450"/>
                    </a:cubicBezTo>
                    <a:cubicBezTo>
                      <a:pt x="81" y="465"/>
                      <a:pt x="88" y="479"/>
                      <a:pt x="88" y="483"/>
                    </a:cubicBezTo>
                    <a:cubicBezTo>
                      <a:pt x="88" y="487"/>
                      <a:pt x="69" y="482"/>
                      <a:pt x="69" y="482"/>
                    </a:cubicBezTo>
                    <a:cubicBezTo>
                      <a:pt x="35" y="506"/>
                      <a:pt x="35" y="506"/>
                      <a:pt x="35" y="506"/>
                    </a:cubicBezTo>
                    <a:cubicBezTo>
                      <a:pt x="35" y="506"/>
                      <a:pt x="49" y="524"/>
                      <a:pt x="50" y="526"/>
                    </a:cubicBezTo>
                    <a:cubicBezTo>
                      <a:pt x="51" y="528"/>
                      <a:pt x="66" y="574"/>
                      <a:pt x="59" y="590"/>
                    </a:cubicBezTo>
                    <a:cubicBezTo>
                      <a:pt x="51" y="606"/>
                      <a:pt x="41" y="612"/>
                      <a:pt x="37" y="630"/>
                    </a:cubicBezTo>
                    <a:cubicBezTo>
                      <a:pt x="33" y="649"/>
                      <a:pt x="56" y="641"/>
                      <a:pt x="59" y="643"/>
                    </a:cubicBezTo>
                    <a:cubicBezTo>
                      <a:pt x="62" y="644"/>
                      <a:pt x="61" y="655"/>
                      <a:pt x="64" y="677"/>
                    </a:cubicBezTo>
                    <a:cubicBezTo>
                      <a:pt x="68" y="699"/>
                      <a:pt x="108" y="692"/>
                      <a:pt x="116" y="702"/>
                    </a:cubicBezTo>
                    <a:cubicBezTo>
                      <a:pt x="123" y="712"/>
                      <a:pt x="122" y="720"/>
                      <a:pt x="116" y="744"/>
                    </a:cubicBezTo>
                    <a:cubicBezTo>
                      <a:pt x="111" y="769"/>
                      <a:pt x="141" y="791"/>
                      <a:pt x="153" y="810"/>
                    </a:cubicBezTo>
                    <a:cubicBezTo>
                      <a:pt x="166" y="829"/>
                      <a:pt x="167" y="840"/>
                      <a:pt x="171" y="858"/>
                    </a:cubicBezTo>
                    <a:cubicBezTo>
                      <a:pt x="172" y="867"/>
                      <a:pt x="174" y="871"/>
                      <a:pt x="176" y="874"/>
                    </a:cubicBezTo>
                    <a:cubicBezTo>
                      <a:pt x="188" y="869"/>
                      <a:pt x="188" y="869"/>
                      <a:pt x="188" y="869"/>
                    </a:cubicBezTo>
                    <a:cubicBezTo>
                      <a:pt x="188" y="869"/>
                      <a:pt x="233" y="908"/>
                      <a:pt x="243" y="900"/>
                    </a:cubicBezTo>
                    <a:cubicBezTo>
                      <a:pt x="252" y="891"/>
                      <a:pt x="253" y="885"/>
                      <a:pt x="256" y="885"/>
                    </a:cubicBezTo>
                    <a:cubicBezTo>
                      <a:pt x="259" y="885"/>
                      <a:pt x="275" y="893"/>
                      <a:pt x="289" y="884"/>
                    </a:cubicBezTo>
                    <a:cubicBezTo>
                      <a:pt x="302" y="874"/>
                      <a:pt x="320" y="857"/>
                      <a:pt x="320" y="857"/>
                    </a:cubicBezTo>
                    <a:cubicBezTo>
                      <a:pt x="320" y="837"/>
                      <a:pt x="320" y="837"/>
                      <a:pt x="320" y="837"/>
                    </a:cubicBezTo>
                    <a:cubicBezTo>
                      <a:pt x="338" y="830"/>
                      <a:pt x="338" y="830"/>
                      <a:pt x="338" y="830"/>
                    </a:cubicBezTo>
                    <a:cubicBezTo>
                      <a:pt x="360" y="838"/>
                      <a:pt x="360" y="838"/>
                      <a:pt x="360" y="838"/>
                    </a:cubicBezTo>
                    <a:cubicBezTo>
                      <a:pt x="360" y="838"/>
                      <a:pt x="368" y="823"/>
                      <a:pt x="373" y="826"/>
                    </a:cubicBezTo>
                    <a:cubicBezTo>
                      <a:pt x="378" y="828"/>
                      <a:pt x="383" y="841"/>
                      <a:pt x="383" y="841"/>
                    </a:cubicBezTo>
                    <a:cubicBezTo>
                      <a:pt x="418" y="859"/>
                      <a:pt x="418" y="859"/>
                      <a:pt x="418" y="859"/>
                    </a:cubicBezTo>
                    <a:cubicBezTo>
                      <a:pt x="429" y="849"/>
                      <a:pt x="429" y="849"/>
                      <a:pt x="429" y="849"/>
                    </a:cubicBezTo>
                    <a:cubicBezTo>
                      <a:pt x="429" y="825"/>
                      <a:pt x="429" y="825"/>
                      <a:pt x="429" y="825"/>
                    </a:cubicBezTo>
                    <a:cubicBezTo>
                      <a:pt x="510" y="769"/>
                      <a:pt x="510" y="769"/>
                      <a:pt x="510" y="769"/>
                    </a:cubicBezTo>
                    <a:cubicBezTo>
                      <a:pt x="510" y="769"/>
                      <a:pt x="527" y="777"/>
                      <a:pt x="527" y="767"/>
                    </a:cubicBezTo>
                    <a:cubicBezTo>
                      <a:pt x="527" y="757"/>
                      <a:pt x="529" y="737"/>
                      <a:pt x="525" y="719"/>
                    </a:cubicBezTo>
                    <a:cubicBezTo>
                      <a:pt x="521" y="702"/>
                      <a:pt x="517" y="658"/>
                      <a:pt x="529" y="653"/>
                    </a:cubicBezTo>
                    <a:cubicBezTo>
                      <a:pt x="541" y="647"/>
                      <a:pt x="553" y="651"/>
                      <a:pt x="560" y="645"/>
                    </a:cubicBezTo>
                    <a:cubicBezTo>
                      <a:pt x="567" y="639"/>
                      <a:pt x="585" y="623"/>
                      <a:pt x="589" y="615"/>
                    </a:cubicBezTo>
                    <a:cubicBezTo>
                      <a:pt x="593" y="606"/>
                      <a:pt x="631" y="577"/>
                      <a:pt x="631" y="573"/>
                    </a:cubicBezTo>
                    <a:cubicBezTo>
                      <a:pt x="631" y="570"/>
                      <a:pt x="607" y="534"/>
                      <a:pt x="614" y="530"/>
                    </a:cubicBezTo>
                    <a:cubicBezTo>
                      <a:pt x="621" y="526"/>
                      <a:pt x="659" y="501"/>
                      <a:pt x="659" y="501"/>
                    </a:cubicBezTo>
                    <a:cubicBezTo>
                      <a:pt x="659" y="501"/>
                      <a:pt x="685" y="502"/>
                      <a:pt x="689" y="499"/>
                    </a:cubicBezTo>
                    <a:cubicBezTo>
                      <a:pt x="693" y="497"/>
                      <a:pt x="727" y="485"/>
                      <a:pt x="729" y="479"/>
                    </a:cubicBezTo>
                    <a:cubicBezTo>
                      <a:pt x="730" y="474"/>
                      <a:pt x="740" y="436"/>
                      <a:pt x="760" y="441"/>
                    </a:cubicBezTo>
                    <a:cubicBezTo>
                      <a:pt x="780" y="445"/>
                      <a:pt x="801" y="457"/>
                      <a:pt x="801" y="453"/>
                    </a:cubicBezTo>
                    <a:cubicBezTo>
                      <a:pt x="802" y="449"/>
                      <a:pt x="818" y="425"/>
                      <a:pt x="821" y="425"/>
                    </a:cubicBezTo>
                    <a:cubicBezTo>
                      <a:pt x="825" y="424"/>
                      <a:pt x="850" y="434"/>
                      <a:pt x="870" y="433"/>
                    </a:cubicBezTo>
                    <a:cubicBezTo>
                      <a:pt x="890" y="433"/>
                      <a:pt x="897" y="430"/>
                      <a:pt x="897" y="430"/>
                    </a:cubicBezTo>
                    <a:cubicBezTo>
                      <a:pt x="897" y="430"/>
                      <a:pt x="903" y="409"/>
                      <a:pt x="910" y="414"/>
                    </a:cubicBezTo>
                    <a:cubicBezTo>
                      <a:pt x="917" y="419"/>
                      <a:pt x="940" y="444"/>
                      <a:pt x="940" y="444"/>
                    </a:cubicBezTo>
                    <a:cubicBezTo>
                      <a:pt x="940" y="444"/>
                      <a:pt x="978" y="451"/>
                      <a:pt x="979" y="453"/>
                    </a:cubicBezTo>
                    <a:cubicBezTo>
                      <a:pt x="979" y="456"/>
                      <a:pt x="1013" y="425"/>
                      <a:pt x="1013" y="425"/>
                    </a:cubicBezTo>
                    <a:cubicBezTo>
                      <a:pt x="1013" y="425"/>
                      <a:pt x="1081" y="424"/>
                      <a:pt x="1081" y="422"/>
                    </a:cubicBezTo>
                    <a:cubicBezTo>
                      <a:pt x="1081" y="420"/>
                      <a:pt x="1076" y="375"/>
                      <a:pt x="1079" y="371"/>
                    </a:cubicBezTo>
                    <a:cubicBezTo>
                      <a:pt x="1081" y="368"/>
                      <a:pt x="1090" y="361"/>
                      <a:pt x="1097" y="355"/>
                    </a:cubicBezTo>
                    <a:cubicBezTo>
                      <a:pt x="1068" y="340"/>
                      <a:pt x="1068" y="340"/>
                      <a:pt x="1068" y="340"/>
                    </a:cubicBezTo>
                    <a:cubicBezTo>
                      <a:pt x="1068" y="340"/>
                      <a:pt x="1064" y="349"/>
                      <a:pt x="1055" y="359"/>
                    </a:cubicBezTo>
                    <a:close/>
                  </a:path>
                </a:pathLst>
              </a:custGeom>
              <a:solidFill>
                <a:srgbClr val="DDDDDD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4627" name="TextBox 2"/>
            <p:cNvSpPr txBox="1">
              <a:spLocks noChangeArrowheads="1"/>
            </p:cNvSpPr>
            <p:nvPr/>
          </p:nvSpPr>
          <p:spPr bwMode="auto">
            <a:xfrm>
              <a:off x="395865" y="3063449"/>
              <a:ext cx="66717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ru-RU" sz="800" b="1"/>
                <a:t>Краснодар</a:t>
              </a:r>
            </a:p>
          </p:txBody>
        </p:sp>
        <p:pic>
          <p:nvPicPr>
            <p:cNvPr id="24628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527" y="2296234"/>
              <a:ext cx="249853" cy="232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9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952" y="2829956"/>
              <a:ext cx="249853" cy="232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30" name="TextBox 70"/>
            <p:cNvSpPr txBox="1">
              <a:spLocks noChangeArrowheads="1"/>
            </p:cNvSpPr>
            <p:nvPr/>
          </p:nvSpPr>
          <p:spPr bwMode="auto">
            <a:xfrm>
              <a:off x="687311" y="2260841"/>
              <a:ext cx="4651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ru-RU" sz="800" b="1"/>
                <a:t>Лобня</a:t>
              </a:r>
            </a:p>
          </p:txBody>
        </p:sp>
        <p:pic>
          <p:nvPicPr>
            <p:cNvPr id="24631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579" y="2587130"/>
              <a:ext cx="249853" cy="232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32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22" y="1869153"/>
              <a:ext cx="249853" cy="232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33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5387" y="2678101"/>
              <a:ext cx="249853" cy="232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34" name="TextBox 81"/>
            <p:cNvSpPr txBox="1">
              <a:spLocks noChangeArrowheads="1"/>
            </p:cNvSpPr>
            <p:nvPr/>
          </p:nvSpPr>
          <p:spPr bwMode="auto">
            <a:xfrm>
              <a:off x="1043608" y="2061428"/>
              <a:ext cx="92525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ru-RU" sz="800" b="1"/>
                <a:t>Санкт-Петербург</a:t>
              </a:r>
            </a:p>
          </p:txBody>
        </p:sp>
        <p:sp>
          <p:nvSpPr>
            <p:cNvPr id="24635" name="TextBox 82"/>
            <p:cNvSpPr txBox="1">
              <a:spLocks noChangeArrowheads="1"/>
            </p:cNvSpPr>
            <p:nvPr/>
          </p:nvSpPr>
          <p:spPr bwMode="auto">
            <a:xfrm>
              <a:off x="2364518" y="2908938"/>
              <a:ext cx="77136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ru-RU" sz="800" b="1"/>
                <a:t>Новосибирск</a:t>
              </a:r>
            </a:p>
          </p:txBody>
        </p:sp>
        <p:sp>
          <p:nvSpPr>
            <p:cNvPr id="24636" name="Oval 52"/>
            <p:cNvSpPr>
              <a:spLocks noChangeAspect="1" noChangeArrowheads="1"/>
            </p:cNvSpPr>
            <p:nvPr/>
          </p:nvSpPr>
          <p:spPr bwMode="auto">
            <a:xfrm>
              <a:off x="2342770" y="2957962"/>
              <a:ext cx="56200" cy="5930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6288" tIns="48144" rIns="96288" bIns="48144" anchor="ctr"/>
            <a:lstStyle/>
            <a:p>
              <a:pPr algn="ctr" defTabSz="1008063" eaLnBrk="0" hangingPunct="0"/>
              <a:endParaRPr lang="en-US" sz="1400">
                <a:ea typeface="SimSun" pitchFamily="2" charset="-122"/>
              </a:endParaRPr>
            </a:p>
          </p:txBody>
        </p:sp>
        <p:sp>
          <p:nvSpPr>
            <p:cNvPr id="24637" name="TextBox 86"/>
            <p:cNvSpPr txBox="1">
              <a:spLocks noChangeArrowheads="1"/>
            </p:cNvSpPr>
            <p:nvPr/>
          </p:nvSpPr>
          <p:spPr bwMode="auto">
            <a:xfrm>
              <a:off x="1670314" y="2653029"/>
              <a:ext cx="7906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ru-RU" sz="800" b="1"/>
                <a:t>Екатеринбург</a:t>
              </a:r>
            </a:p>
          </p:txBody>
        </p:sp>
        <p:sp>
          <p:nvSpPr>
            <p:cNvPr id="24638" name="TextBox 87"/>
            <p:cNvSpPr txBox="1">
              <a:spLocks noChangeArrowheads="1"/>
            </p:cNvSpPr>
            <p:nvPr/>
          </p:nvSpPr>
          <p:spPr bwMode="auto">
            <a:xfrm>
              <a:off x="1118640" y="2601155"/>
              <a:ext cx="49564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ru-RU" sz="800" b="1"/>
                <a:t>Казань</a:t>
              </a:r>
            </a:p>
          </p:txBody>
        </p:sp>
      </p:grpSp>
      <p:sp>
        <p:nvSpPr>
          <p:cNvPr id="24610" name="Text Box 44"/>
          <p:cNvSpPr txBox="1">
            <a:spLocks noChangeArrowheads="1"/>
          </p:cNvSpPr>
          <p:nvPr/>
        </p:nvSpPr>
        <p:spPr bwMode="auto">
          <a:xfrm>
            <a:off x="5219700" y="2921000"/>
            <a:ext cx="563563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2010</a:t>
            </a:r>
            <a:endParaRPr lang="ru-RU" sz="1200"/>
          </a:p>
        </p:txBody>
      </p:sp>
      <p:sp>
        <p:nvSpPr>
          <p:cNvPr id="24611" name="Text Box 44"/>
          <p:cNvSpPr txBox="1">
            <a:spLocks noChangeArrowheads="1"/>
          </p:cNvSpPr>
          <p:nvPr/>
        </p:nvSpPr>
        <p:spPr bwMode="auto">
          <a:xfrm>
            <a:off x="5016500" y="3378200"/>
            <a:ext cx="563563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2009</a:t>
            </a:r>
            <a:endParaRPr lang="ru-RU" sz="1200"/>
          </a:p>
        </p:txBody>
      </p:sp>
      <p:sp>
        <p:nvSpPr>
          <p:cNvPr id="24612" name="Rectangle 27"/>
          <p:cNvSpPr>
            <a:spLocks noChangeArrowheads="1"/>
          </p:cNvSpPr>
          <p:nvPr/>
        </p:nvSpPr>
        <p:spPr bwMode="auto">
          <a:xfrm>
            <a:off x="6384925" y="1825625"/>
            <a:ext cx="2709863" cy="307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/>
          <a:p>
            <a:pPr defTabSz="998538" eaLnBrk="0" hangingPunct="0">
              <a:spcBef>
                <a:spcPct val="50000"/>
              </a:spcBef>
            </a:pPr>
            <a:r>
              <a:rPr lang="ru-RU" sz="1400"/>
              <a:t>Завод в  Санкт-Петербурге</a:t>
            </a:r>
            <a:endParaRPr lang="en-US" sz="1400"/>
          </a:p>
        </p:txBody>
      </p:sp>
      <p:sp>
        <p:nvSpPr>
          <p:cNvPr id="108" name="Rectangle 62"/>
          <p:cNvSpPr>
            <a:spLocks noChangeArrowheads="1"/>
          </p:cNvSpPr>
          <p:nvPr/>
        </p:nvSpPr>
        <p:spPr bwMode="auto">
          <a:xfrm>
            <a:off x="6516688" y="1249363"/>
            <a:ext cx="2649537" cy="5238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91372" tIns="45681" rIns="91372" bIns="45681">
            <a:spAutoFit/>
          </a:bodyPr>
          <a:lstStyle/>
          <a:p>
            <a:pPr defTabSz="998538" eaLnBrk="0" hangingPunct="0">
              <a:defRPr/>
            </a:pPr>
            <a:r>
              <a:rPr lang="ru-RU" sz="1400" dirty="0">
                <a:solidFill>
                  <a:schemeClr val="bg1"/>
                </a:solidFill>
              </a:rPr>
              <a:t>Запуск установки </a:t>
            </a:r>
            <a:r>
              <a:rPr lang="ru-RU" sz="1400" dirty="0" err="1">
                <a:solidFill>
                  <a:schemeClr val="bg1"/>
                </a:solidFill>
              </a:rPr>
              <a:t>колерования</a:t>
            </a:r>
            <a:r>
              <a:rPr lang="ru-RU" sz="1400" dirty="0">
                <a:solidFill>
                  <a:schemeClr val="bg1"/>
                </a:solidFill>
              </a:rPr>
              <a:t> эпоксидных покрытий в  Лобне</a:t>
            </a:r>
          </a:p>
        </p:txBody>
      </p:sp>
      <p:sp>
        <p:nvSpPr>
          <p:cNvPr id="24614" name="Oval 52"/>
          <p:cNvSpPr>
            <a:spLocks noChangeAspect="1" noChangeArrowheads="1"/>
          </p:cNvSpPr>
          <p:nvPr/>
        </p:nvSpPr>
        <p:spPr bwMode="auto">
          <a:xfrm>
            <a:off x="6267450" y="1249363"/>
            <a:ext cx="176213" cy="17462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lIns="96288" tIns="48144" rIns="96288" bIns="48144" anchor="ctr"/>
          <a:lstStyle/>
          <a:p>
            <a:pPr defTabSz="1008063" eaLnBrk="0" hangingPunct="0"/>
            <a:endParaRPr lang="en-US" sz="1400">
              <a:ea typeface="SimSun" pitchFamily="2" charset="-122"/>
            </a:endParaRPr>
          </a:p>
        </p:txBody>
      </p:sp>
      <p:sp>
        <p:nvSpPr>
          <p:cNvPr id="24615" name="Text Box 29"/>
          <p:cNvSpPr txBox="1">
            <a:spLocks noChangeArrowheads="1"/>
          </p:cNvSpPr>
          <p:nvPr/>
        </p:nvSpPr>
        <p:spPr bwMode="auto">
          <a:xfrm>
            <a:off x="6011863" y="847725"/>
            <a:ext cx="504825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2013</a:t>
            </a:r>
            <a:endParaRPr lang="ru-RU" sz="1200"/>
          </a:p>
        </p:txBody>
      </p:sp>
      <p:sp>
        <p:nvSpPr>
          <p:cNvPr id="24616" name="Oval 52"/>
          <p:cNvSpPr>
            <a:spLocks noChangeAspect="1" noChangeArrowheads="1"/>
          </p:cNvSpPr>
          <p:nvPr/>
        </p:nvSpPr>
        <p:spPr bwMode="auto">
          <a:xfrm>
            <a:off x="6091238" y="1773238"/>
            <a:ext cx="176212" cy="17462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lIns="96288" tIns="48144" rIns="96288" bIns="48144" anchor="ctr"/>
          <a:lstStyle/>
          <a:p>
            <a:pPr defTabSz="1008063" eaLnBrk="0" hangingPunct="0"/>
            <a:endParaRPr lang="en-US" sz="1400">
              <a:ea typeface="SimSun" pitchFamily="2" charset="-122"/>
            </a:endParaRPr>
          </a:p>
        </p:txBody>
      </p:sp>
      <p:sp>
        <p:nvSpPr>
          <p:cNvPr id="24617" name="Text Box 29"/>
          <p:cNvSpPr txBox="1">
            <a:spLocks noChangeArrowheads="1"/>
          </p:cNvSpPr>
          <p:nvPr/>
        </p:nvSpPr>
        <p:spPr bwMode="auto">
          <a:xfrm>
            <a:off x="5795963" y="1279525"/>
            <a:ext cx="504825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2013</a:t>
            </a:r>
            <a:endParaRPr lang="ru-RU" sz="1200"/>
          </a:p>
        </p:txBody>
      </p:sp>
      <p:sp>
        <p:nvSpPr>
          <p:cNvPr id="24618" name="TextBox 88"/>
          <p:cNvSpPr txBox="1">
            <a:spLocks noChangeArrowheads="1"/>
          </p:cNvSpPr>
          <p:nvPr/>
        </p:nvSpPr>
        <p:spPr bwMode="auto">
          <a:xfrm>
            <a:off x="411163" y="2060575"/>
            <a:ext cx="415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sz="800" b="1"/>
              <a:t>Ржев</a:t>
            </a:r>
          </a:p>
        </p:txBody>
      </p:sp>
      <p:sp>
        <p:nvSpPr>
          <p:cNvPr id="24619" name="Oval 52"/>
          <p:cNvSpPr>
            <a:spLocks noChangeAspect="1" noChangeArrowheads="1"/>
          </p:cNvSpPr>
          <p:nvPr/>
        </p:nvSpPr>
        <p:spPr bwMode="auto">
          <a:xfrm>
            <a:off x="684213" y="2220913"/>
            <a:ext cx="52387" cy="55562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lIns="96288" tIns="48144" rIns="96288" bIns="48144" anchor="ctr"/>
          <a:lstStyle/>
          <a:p>
            <a:pPr algn="ctr" defTabSz="1008063" eaLnBrk="0" hangingPunct="0"/>
            <a:endParaRPr lang="en-US" sz="1400">
              <a:ea typeface="SimSun" pitchFamily="2" charset="-122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6443663" y="476250"/>
            <a:ext cx="192087" cy="295275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635750" y="476250"/>
            <a:ext cx="0" cy="344488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62"/>
          <p:cNvSpPr>
            <a:spLocks noChangeArrowheads="1"/>
          </p:cNvSpPr>
          <p:nvPr/>
        </p:nvSpPr>
        <p:spPr bwMode="auto">
          <a:xfrm>
            <a:off x="6700838" y="473075"/>
            <a:ext cx="2244725" cy="5238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91372" tIns="45681" rIns="91372" bIns="45681">
            <a:spAutoFit/>
          </a:bodyPr>
          <a:lstStyle/>
          <a:p>
            <a:pPr defTabSz="998538" eaLnBrk="0" hangingPunct="0">
              <a:defRPr/>
            </a:pPr>
            <a:r>
              <a:rPr lang="ru-RU" sz="1400" dirty="0">
                <a:solidFill>
                  <a:schemeClr val="bg1"/>
                </a:solidFill>
              </a:rPr>
              <a:t>Расширение  завода  в Ржеве</a:t>
            </a:r>
          </a:p>
        </p:txBody>
      </p:sp>
      <p:sp>
        <p:nvSpPr>
          <p:cNvPr id="73" name="Text Box 29"/>
          <p:cNvSpPr txBox="1">
            <a:spLocks noChangeArrowheads="1"/>
          </p:cNvSpPr>
          <p:nvPr/>
        </p:nvSpPr>
        <p:spPr bwMode="auto">
          <a:xfrm>
            <a:off x="6140450" y="271463"/>
            <a:ext cx="504825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201</a:t>
            </a:r>
            <a:r>
              <a:rPr lang="ru-RU" sz="1200"/>
              <a:t>5</a:t>
            </a:r>
          </a:p>
        </p:txBody>
      </p:sp>
      <p:sp>
        <p:nvSpPr>
          <p:cNvPr id="70" name="Text Box 29"/>
          <p:cNvSpPr txBox="1">
            <a:spLocks noChangeArrowheads="1"/>
          </p:cNvSpPr>
          <p:nvPr/>
        </p:nvSpPr>
        <p:spPr bwMode="auto">
          <a:xfrm>
            <a:off x="6048375" y="530225"/>
            <a:ext cx="504825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2" tIns="45681" rIns="91372" bIns="45681">
            <a:spAutoFit/>
          </a:bodyPr>
          <a:lstStyle>
            <a:lvl1pPr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2014</a:t>
            </a:r>
            <a:endParaRPr lang="ru-RU" sz="1200"/>
          </a:p>
        </p:txBody>
      </p:sp>
      <p:sp>
        <p:nvSpPr>
          <p:cNvPr id="71" name="Rectangle 62"/>
          <p:cNvSpPr>
            <a:spLocks noChangeArrowheads="1"/>
          </p:cNvSpPr>
          <p:nvPr/>
        </p:nvSpPr>
        <p:spPr bwMode="auto">
          <a:xfrm>
            <a:off x="6700838" y="168275"/>
            <a:ext cx="2244725" cy="3079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91372" tIns="45681" rIns="91372" bIns="45681">
            <a:spAutoFit/>
          </a:bodyPr>
          <a:lstStyle/>
          <a:p>
            <a:pPr defTabSz="998538" eaLnBrk="0" hangingPunct="0">
              <a:defRPr/>
            </a:pPr>
            <a:r>
              <a:rPr lang="ru-RU" sz="1400" dirty="0">
                <a:solidFill>
                  <a:schemeClr val="bg1"/>
                </a:solidFill>
              </a:rPr>
              <a:t>Завод  в Волгограде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/>
      <p:bldP spid="70" grpId="0"/>
      <p:bldP spid="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3"/>
          <p:cNvSpPr>
            <a:spLocks noGrp="1"/>
          </p:cNvSpPr>
          <p:nvPr>
            <p:ph type="title"/>
          </p:nvPr>
        </p:nvSpPr>
        <p:spPr bwMode="auto">
          <a:xfrm>
            <a:off x="287338" y="260350"/>
            <a:ext cx="8605837" cy="387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compatLnSpc="1">
            <a:prstTxWarp prst="textNoShape">
              <a:avLst/>
            </a:prstTxWarp>
            <a:spAutoFit/>
          </a:bodyPr>
          <a:lstStyle/>
          <a:p>
            <a:r>
              <a:rPr lang="ru-RU" smtClean="0"/>
              <a:t>Подливочные</a:t>
            </a:r>
            <a:r>
              <a:rPr lang="en-US" smtClean="0"/>
              <a:t>/</a:t>
            </a:r>
            <a:r>
              <a:rPr lang="ru-RU" smtClean="0"/>
              <a:t>анкеровочные составы составы</a:t>
            </a:r>
            <a:r>
              <a:rPr lang="en-US" smtClean="0"/>
              <a:t> </a:t>
            </a:r>
            <a:endParaRPr lang="de-DE" smtClean="0"/>
          </a:p>
        </p:txBody>
      </p:sp>
      <p:pic>
        <p:nvPicPr>
          <p:cNvPr id="43011" name="Picture 23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774700"/>
            <a:ext cx="2352675" cy="251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3" descr="K:\Website\строительство\подливочные и анкеровочные составы\Картинки\Картинки к Подливочным составам\Подливка-1.bmp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568700"/>
            <a:ext cx="2339975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4" descr="K:\Website\строительство\подливочные и анкеровочные составы\Картинки\Подливочные и анкеровочные составы\Дополнительно\Sika Grout-1.bmp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3568700"/>
            <a:ext cx="2349500" cy="251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r="43748" b="72411"/>
          <a:stretch>
            <a:fillRect/>
          </a:stretch>
        </p:blipFill>
        <p:spPr bwMode="auto">
          <a:xfrm>
            <a:off x="2124075" y="765175"/>
            <a:ext cx="2319338" cy="251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179388" y="2997200"/>
            <a:ext cx="8785225" cy="5302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en-US" b="1" dirty="0" smtClean="0"/>
              <a:t/>
            </a:r>
            <a:br>
              <a:rPr lang="ru-RU" altLang="en-US" b="1" dirty="0" smtClean="0"/>
            </a:br>
            <a:r>
              <a:rPr lang="ru-RU" altLang="en-US" b="1" dirty="0" smtClean="0"/>
              <a:t>защита железобетонных конструкций</a:t>
            </a:r>
            <a:r>
              <a:rPr lang="en-GB" dirty="0"/>
              <a:t/>
            </a:r>
            <a:br>
              <a:rPr lang="en-GB" dirty="0"/>
            </a:b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260350"/>
            <a:ext cx="8605837" cy="684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ru-RU" smtClean="0"/>
              <a:t>Гидрофобные пропитки</a:t>
            </a:r>
          </a:p>
        </p:txBody>
      </p:sp>
      <p:pic>
        <p:nvPicPr>
          <p:cNvPr id="46083" name="Picture 3" descr="IMG_197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" b="64"/>
          <a:stretch>
            <a:fillRect/>
          </a:stretch>
        </p:blipFill>
        <p:spPr bwMode="auto">
          <a:xfrm>
            <a:off x="250825" y="1268413"/>
            <a:ext cx="8636000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260350"/>
            <a:ext cx="8605837" cy="684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ru-RU" smtClean="0"/>
              <a:t>Технология мигрирующих ингибиторов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" r="2161" b="1080"/>
          <a:stretch>
            <a:fillRect/>
          </a:stretch>
        </p:blipFill>
        <p:spPr bwMode="auto">
          <a:xfrm>
            <a:off x="1042988" y="1052513"/>
            <a:ext cx="6842125" cy="536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260350"/>
            <a:ext cx="8605837" cy="684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ru-RU" smtClean="0"/>
              <a:t>Атмосферостойкие защитные покрытия</a:t>
            </a:r>
          </a:p>
        </p:txBody>
      </p:sp>
      <p:pic>
        <p:nvPicPr>
          <p:cNvPr id="48131" name="Picture 4" descr="docu03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82962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4088" y="4437063"/>
            <a:ext cx="5724525" cy="9842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609600" indent="-6096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000" dirty="0">
                <a:cs typeface="Arial" charset="0"/>
              </a:rPr>
              <a:t>Акриловая основа</a:t>
            </a:r>
          </a:p>
          <a:p>
            <a:pPr marL="609600" indent="-6096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000" dirty="0">
                <a:cs typeface="Arial" charset="0"/>
              </a:rPr>
              <a:t>Полиуретановая основа (перекрывает «волосяные» трещины)</a:t>
            </a:r>
          </a:p>
          <a:p>
            <a:pPr>
              <a:lnSpc>
                <a:spcPct val="80000"/>
              </a:lnSpc>
              <a:defRPr/>
            </a:pPr>
            <a:r>
              <a:rPr lang="en-US" sz="2000" dirty="0">
                <a:cs typeface="Arial" charset="0"/>
              </a:rPr>
              <a:t> </a:t>
            </a:r>
            <a:endParaRPr lang="ru-RU" sz="20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179388" y="2997200"/>
            <a:ext cx="8785225" cy="5302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en-US" b="1" dirty="0" smtClean="0"/>
              <a:t/>
            </a:r>
            <a:br>
              <a:rPr lang="ru-RU" altLang="en-US" b="1" dirty="0" smtClean="0"/>
            </a:br>
            <a:r>
              <a:rPr lang="ru-RU" altLang="en-US" b="1" dirty="0" smtClean="0"/>
              <a:t>гидроизоляция пролётных строений мостов</a:t>
            </a:r>
            <a:r>
              <a:rPr lang="en-GB" dirty="0"/>
              <a:t/>
            </a:r>
            <a:br>
              <a:rPr lang="en-GB" dirty="0"/>
            </a:b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28600" y="260350"/>
            <a:ext cx="8604250" cy="684213"/>
          </a:xfrm>
        </p:spPr>
        <p:txBody>
          <a:bodyPr/>
          <a:lstStyle/>
          <a:p>
            <a:pPr>
              <a:defRPr/>
            </a:pPr>
            <a:r>
              <a:rPr lang="ru-RU" altLang="en-US" dirty="0" smtClean="0"/>
              <a:t>ГИДРОИЗОЛЯЦИЯ (сцепной слой) </a:t>
            </a:r>
            <a:r>
              <a:rPr lang="ru-RU" altLang="en-US" dirty="0"/>
              <a:t>НА ОСНОВЕ </a:t>
            </a:r>
            <a:r>
              <a:rPr lang="ru-RU" altLang="en-US" dirty="0" smtClean="0"/>
              <a:t>полимерных смол</a:t>
            </a:r>
            <a:endParaRPr lang="en-GB" altLang="en-US" dirty="0"/>
          </a:p>
        </p:txBody>
      </p:sp>
      <p:grpSp>
        <p:nvGrpSpPr>
          <p:cNvPr id="51203" name="Group 2"/>
          <p:cNvGrpSpPr>
            <a:grpSpLocks/>
          </p:cNvGrpSpPr>
          <p:nvPr/>
        </p:nvGrpSpPr>
        <p:grpSpPr bwMode="auto">
          <a:xfrm>
            <a:off x="323850" y="3998913"/>
            <a:ext cx="7835900" cy="1662112"/>
            <a:chOff x="951" y="2220"/>
            <a:chExt cx="5014" cy="1192"/>
          </a:xfrm>
        </p:grpSpPr>
        <p:sp>
          <p:nvSpPr>
            <p:cNvPr id="13" name="AutoShape 3" descr="70%"/>
            <p:cNvSpPr>
              <a:spLocks noChangeArrowheads="1"/>
            </p:cNvSpPr>
            <p:nvPr/>
          </p:nvSpPr>
          <p:spPr bwMode="auto">
            <a:xfrm>
              <a:off x="951" y="2492"/>
              <a:ext cx="4494" cy="920"/>
            </a:xfrm>
            <a:prstGeom prst="cube">
              <a:avLst>
                <a:gd name="adj" fmla="val 92500"/>
              </a:avLst>
            </a:prstGeom>
            <a:pattFill prst="pct70">
              <a:fgClr>
                <a:srgbClr val="969696"/>
              </a:fgClr>
              <a:bgClr>
                <a:srgbClr val="FFFFFF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en-US" altLang="en-US" sz="1600">
                <a:latin typeface="+mn-lt"/>
                <a:cs typeface="Arial" charset="0"/>
              </a:endParaRPr>
            </a:p>
          </p:txBody>
        </p:sp>
        <p:sp>
          <p:nvSpPr>
            <p:cNvPr id="14" name="Line 4"/>
            <p:cNvSpPr>
              <a:spLocks noChangeShapeType="1"/>
            </p:cNvSpPr>
            <p:nvPr/>
          </p:nvSpPr>
          <p:spPr bwMode="auto">
            <a:xfrm flipH="1">
              <a:off x="4972" y="2399"/>
              <a:ext cx="5" cy="3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4595" y="2220"/>
              <a:ext cx="1370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4778" tIns="46556" rIns="94778" bIns="46556">
              <a:spAutoFit/>
            </a:bodyPr>
            <a:lstStyle>
              <a:lvl1pPr defTabSz="7969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969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969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969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969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969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969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969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969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ru-RU" altLang="en-US" sz="1600" dirty="0" smtClean="0">
                  <a:latin typeface="+mn-lt"/>
                  <a:cs typeface="Arial" charset="0"/>
                </a:rPr>
                <a:t>Плита проезжей части</a:t>
              </a:r>
              <a:endParaRPr lang="en-GB" altLang="en-US" sz="1600" dirty="0">
                <a:latin typeface="+mn-lt"/>
                <a:cs typeface="Arial" charset="0"/>
              </a:endParaRPr>
            </a:p>
          </p:txBody>
        </p:sp>
      </p:grp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346075" y="4348163"/>
            <a:ext cx="6015038" cy="1230312"/>
          </a:xfrm>
          <a:prstGeom prst="cube">
            <a:avLst>
              <a:gd name="adj" fmla="val 96028"/>
            </a:avLst>
          </a:prstGeom>
          <a:solidFill>
            <a:srgbClr val="800000"/>
          </a:solidFill>
          <a:ln w="9525">
            <a:solidFill>
              <a:srgbClr val="66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 sz="1600">
              <a:latin typeface="+mn-lt"/>
              <a:cs typeface="Arial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148263" y="3197225"/>
            <a:ext cx="219233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778" tIns="46556" rIns="94778" bIns="46556">
            <a:spAutoFit/>
          </a:bodyPr>
          <a:lstStyle>
            <a:lvl1pPr defTabSz="7969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969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69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69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69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en-US" sz="1600" dirty="0" smtClean="0">
                <a:latin typeface="+mn-lt"/>
                <a:cs typeface="Arial" charset="0"/>
              </a:rPr>
              <a:t>Полимерная грунтовка</a:t>
            </a:r>
            <a:endParaRPr lang="en-GB" altLang="en-US" sz="1600" dirty="0">
              <a:latin typeface="+mn-lt"/>
              <a:cs typeface="Arial" charset="0"/>
            </a:endParaRP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>
            <a:off x="5715000" y="3711575"/>
            <a:ext cx="9525" cy="893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7580" tIns="28790" rIns="57580" bIns="28790">
            <a:spAutoFit/>
          </a:bodyPr>
          <a:lstStyle/>
          <a:p>
            <a:pPr>
              <a:defRPr/>
            </a:pPr>
            <a:endParaRPr lang="en-GB" sz="1600">
              <a:latin typeface="+mn-lt"/>
              <a:cs typeface="Arial" charset="0"/>
            </a:endParaRP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323850" y="4286250"/>
            <a:ext cx="5062538" cy="1249363"/>
          </a:xfrm>
          <a:prstGeom prst="cube">
            <a:avLst>
              <a:gd name="adj" fmla="val 9621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 sz="1600">
              <a:latin typeface="+mn-lt"/>
              <a:cs typeface="Arial" charset="0"/>
            </a:endParaRPr>
          </a:p>
        </p:txBody>
      </p:sp>
      <p:sp>
        <p:nvSpPr>
          <p:cNvPr id="20" name="Freeform 10"/>
          <p:cNvSpPr>
            <a:spLocks/>
          </p:cNvSpPr>
          <p:nvPr/>
        </p:nvSpPr>
        <p:spPr bwMode="auto">
          <a:xfrm>
            <a:off x="4714875" y="4359275"/>
            <a:ext cx="115888" cy="304800"/>
          </a:xfrm>
          <a:custGeom>
            <a:avLst/>
            <a:gdLst>
              <a:gd name="T0" fmla="*/ 37147 w 55"/>
              <a:gd name="T1" fmla="*/ 0 h 56"/>
              <a:gd name="T2" fmla="*/ 94297 w 55"/>
              <a:gd name="T3" fmla="*/ 123825 h 56"/>
              <a:gd name="T4" fmla="*/ 82867 w 55"/>
              <a:gd name="T5" fmla="*/ 8845 h 56"/>
              <a:gd name="T6" fmla="*/ 37147 w 55"/>
              <a:gd name="T7" fmla="*/ 0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" h="56">
                <a:moveTo>
                  <a:pt x="13" y="0"/>
                </a:moveTo>
                <a:cubicBezTo>
                  <a:pt x="4" y="28"/>
                  <a:pt x="0" y="45"/>
                  <a:pt x="33" y="56"/>
                </a:cubicBezTo>
                <a:cubicBezTo>
                  <a:pt x="55" y="41"/>
                  <a:pt x="50" y="18"/>
                  <a:pt x="29" y="4"/>
                </a:cubicBezTo>
                <a:cubicBezTo>
                  <a:pt x="14" y="9"/>
                  <a:pt x="19" y="12"/>
                  <a:pt x="13" y="0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solidFill>
              <a:srgbClr val="5F5F5F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7580" tIns="28790" rIns="57580" bIns="28790">
            <a:spAutoFit/>
          </a:bodyPr>
          <a:lstStyle/>
          <a:p>
            <a:pPr>
              <a:defRPr/>
            </a:pPr>
            <a:endParaRPr lang="en-GB" sz="1600">
              <a:latin typeface="+mn-lt"/>
              <a:cs typeface="Arial" charset="0"/>
            </a:endParaRPr>
          </a:p>
        </p:txBody>
      </p:sp>
      <p:grpSp>
        <p:nvGrpSpPr>
          <p:cNvPr id="51209" name="Group 11"/>
          <p:cNvGrpSpPr>
            <a:grpSpLocks/>
          </p:cNvGrpSpPr>
          <p:nvPr/>
        </p:nvGrpSpPr>
        <p:grpSpPr bwMode="auto">
          <a:xfrm>
            <a:off x="539750" y="4430713"/>
            <a:ext cx="4286250" cy="1239837"/>
            <a:chOff x="1080" y="2697"/>
            <a:chExt cx="2801" cy="1018"/>
          </a:xfrm>
        </p:grpSpPr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3102" y="3131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rgbClr val="5F5F5F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3102" y="2998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8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rgbClr val="5F5F5F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2069" y="2864"/>
              <a:ext cx="79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rgbClr val="5F5F5F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2241" y="3330"/>
              <a:ext cx="76" cy="249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rgbClr val="5F5F5F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2327" y="3131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rgbClr val="5F5F5F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1983" y="3198"/>
              <a:ext cx="79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rgbClr val="5F5F5F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2155" y="3198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rgbClr val="5F5F5F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3152" y="2886"/>
              <a:ext cx="78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30" name="Freeform 20"/>
            <p:cNvSpPr>
              <a:spLocks/>
            </p:cNvSpPr>
            <p:nvPr/>
          </p:nvSpPr>
          <p:spPr bwMode="auto">
            <a:xfrm>
              <a:off x="2112" y="3420"/>
              <a:ext cx="76" cy="249"/>
            </a:xfrm>
            <a:custGeom>
              <a:avLst/>
              <a:gdLst>
                <a:gd name="T0" fmla="*/ 40 w 67"/>
                <a:gd name="T1" fmla="*/ 0 h 32"/>
                <a:gd name="T2" fmla="*/ 25 w 67"/>
                <a:gd name="T3" fmla="*/ 33 h 32"/>
                <a:gd name="T4" fmla="*/ 69 w 67"/>
                <a:gd name="T5" fmla="*/ 44 h 32"/>
                <a:gd name="T6" fmla="*/ 90 w 67"/>
                <a:gd name="T7" fmla="*/ 39 h 32"/>
                <a:gd name="T8" fmla="*/ 40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2808" y="2952"/>
              <a:ext cx="76" cy="249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2242" y="3158"/>
              <a:ext cx="76" cy="249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2979" y="3287"/>
              <a:ext cx="77" cy="249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3274" y="2959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3109" y="3182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7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1854" y="3087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2808" y="3420"/>
              <a:ext cx="76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38" name="Freeform 28"/>
            <p:cNvSpPr>
              <a:spLocks/>
            </p:cNvSpPr>
            <p:nvPr/>
          </p:nvSpPr>
          <p:spPr bwMode="auto">
            <a:xfrm>
              <a:off x="3439" y="2724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39" name="Freeform 29"/>
            <p:cNvSpPr>
              <a:spLocks/>
            </p:cNvSpPr>
            <p:nvPr/>
          </p:nvSpPr>
          <p:spPr bwMode="auto">
            <a:xfrm>
              <a:off x="2543" y="2820"/>
              <a:ext cx="77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8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40" name="Freeform 30"/>
            <p:cNvSpPr>
              <a:spLocks/>
            </p:cNvSpPr>
            <p:nvPr/>
          </p:nvSpPr>
          <p:spPr bwMode="auto">
            <a:xfrm>
              <a:off x="2034" y="2808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41" name="Freeform 31"/>
            <p:cNvSpPr>
              <a:spLocks/>
            </p:cNvSpPr>
            <p:nvPr/>
          </p:nvSpPr>
          <p:spPr bwMode="auto">
            <a:xfrm>
              <a:off x="2285" y="3420"/>
              <a:ext cx="76" cy="249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3 h 32"/>
                <a:gd name="T4" fmla="*/ 68 w 67"/>
                <a:gd name="T5" fmla="*/ 44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42" name="Freeform 32"/>
            <p:cNvSpPr>
              <a:spLocks/>
            </p:cNvSpPr>
            <p:nvPr/>
          </p:nvSpPr>
          <p:spPr bwMode="auto">
            <a:xfrm>
              <a:off x="2979" y="2952"/>
              <a:ext cx="77" cy="249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43" name="Freeform 33"/>
            <p:cNvSpPr>
              <a:spLocks/>
            </p:cNvSpPr>
            <p:nvPr/>
          </p:nvSpPr>
          <p:spPr bwMode="auto">
            <a:xfrm>
              <a:off x="2242" y="2886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44" name="Freeform 34"/>
            <p:cNvSpPr>
              <a:spLocks/>
            </p:cNvSpPr>
            <p:nvPr/>
          </p:nvSpPr>
          <p:spPr bwMode="auto">
            <a:xfrm>
              <a:off x="3496" y="3138"/>
              <a:ext cx="76" cy="249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1682" y="3287"/>
              <a:ext cx="78" cy="249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46" name="Freeform 36"/>
            <p:cNvSpPr>
              <a:spLocks/>
            </p:cNvSpPr>
            <p:nvPr/>
          </p:nvSpPr>
          <p:spPr bwMode="auto">
            <a:xfrm>
              <a:off x="2112" y="3082"/>
              <a:ext cx="76" cy="249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47" name="Freeform 37"/>
            <p:cNvSpPr>
              <a:spLocks/>
            </p:cNvSpPr>
            <p:nvPr/>
          </p:nvSpPr>
          <p:spPr bwMode="auto">
            <a:xfrm>
              <a:off x="3582" y="2952"/>
              <a:ext cx="76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48" name="Freeform 38"/>
            <p:cNvSpPr>
              <a:spLocks/>
            </p:cNvSpPr>
            <p:nvPr/>
          </p:nvSpPr>
          <p:spPr bwMode="auto">
            <a:xfrm>
              <a:off x="2894" y="3354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49" name="Freeform 39"/>
            <p:cNvSpPr>
              <a:spLocks/>
            </p:cNvSpPr>
            <p:nvPr/>
          </p:nvSpPr>
          <p:spPr bwMode="auto">
            <a:xfrm>
              <a:off x="3582" y="2820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8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50" name="Freeform 40"/>
            <p:cNvSpPr>
              <a:spLocks/>
            </p:cNvSpPr>
            <p:nvPr/>
          </p:nvSpPr>
          <p:spPr bwMode="auto">
            <a:xfrm>
              <a:off x="2722" y="2820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8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51" name="Freeform 41"/>
            <p:cNvSpPr>
              <a:spLocks/>
            </p:cNvSpPr>
            <p:nvPr/>
          </p:nvSpPr>
          <p:spPr bwMode="auto">
            <a:xfrm>
              <a:off x="2112" y="2820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8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52" name="Freeform 42"/>
            <p:cNvSpPr>
              <a:spLocks/>
            </p:cNvSpPr>
            <p:nvPr/>
          </p:nvSpPr>
          <p:spPr bwMode="auto">
            <a:xfrm>
              <a:off x="3410" y="3155"/>
              <a:ext cx="76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8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53" name="Freeform 43"/>
            <p:cNvSpPr>
              <a:spLocks/>
            </p:cNvSpPr>
            <p:nvPr/>
          </p:nvSpPr>
          <p:spPr bwMode="auto">
            <a:xfrm>
              <a:off x="1080" y="3354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54" name="Freeform 44"/>
            <p:cNvSpPr>
              <a:spLocks/>
            </p:cNvSpPr>
            <p:nvPr/>
          </p:nvSpPr>
          <p:spPr bwMode="auto">
            <a:xfrm>
              <a:off x="2808" y="3087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55" name="Freeform 45"/>
            <p:cNvSpPr>
              <a:spLocks/>
            </p:cNvSpPr>
            <p:nvPr/>
          </p:nvSpPr>
          <p:spPr bwMode="auto">
            <a:xfrm>
              <a:off x="2722" y="3287"/>
              <a:ext cx="76" cy="249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56" name="Freeform 46"/>
            <p:cNvSpPr>
              <a:spLocks/>
            </p:cNvSpPr>
            <p:nvPr/>
          </p:nvSpPr>
          <p:spPr bwMode="auto">
            <a:xfrm>
              <a:off x="3152" y="3354"/>
              <a:ext cx="78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57" name="Freeform 47"/>
            <p:cNvSpPr>
              <a:spLocks/>
            </p:cNvSpPr>
            <p:nvPr/>
          </p:nvSpPr>
          <p:spPr bwMode="auto">
            <a:xfrm>
              <a:off x="1338" y="3354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58" name="Freeform 48"/>
            <p:cNvSpPr>
              <a:spLocks/>
            </p:cNvSpPr>
            <p:nvPr/>
          </p:nvSpPr>
          <p:spPr bwMode="auto">
            <a:xfrm>
              <a:off x="2858" y="2704"/>
              <a:ext cx="76" cy="249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59" name="Freeform 49"/>
            <p:cNvSpPr>
              <a:spLocks/>
            </p:cNvSpPr>
            <p:nvPr/>
          </p:nvSpPr>
          <p:spPr bwMode="auto">
            <a:xfrm>
              <a:off x="2385" y="3293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60" name="Freeform 50"/>
            <p:cNvSpPr>
              <a:spLocks/>
            </p:cNvSpPr>
            <p:nvPr/>
          </p:nvSpPr>
          <p:spPr bwMode="auto">
            <a:xfrm>
              <a:off x="1553" y="3009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61" name="Freeform 51"/>
            <p:cNvSpPr>
              <a:spLocks/>
            </p:cNvSpPr>
            <p:nvPr/>
          </p:nvSpPr>
          <p:spPr bwMode="auto">
            <a:xfrm>
              <a:off x="1768" y="2886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62" name="Freeform 52"/>
            <p:cNvSpPr>
              <a:spLocks/>
            </p:cNvSpPr>
            <p:nvPr/>
          </p:nvSpPr>
          <p:spPr bwMode="auto">
            <a:xfrm>
              <a:off x="2722" y="2952"/>
              <a:ext cx="76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63" name="Freeform 53"/>
            <p:cNvSpPr>
              <a:spLocks/>
            </p:cNvSpPr>
            <p:nvPr/>
          </p:nvSpPr>
          <p:spPr bwMode="auto">
            <a:xfrm>
              <a:off x="2112" y="2952"/>
              <a:ext cx="76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64" name="Freeform 54"/>
            <p:cNvSpPr>
              <a:spLocks/>
            </p:cNvSpPr>
            <p:nvPr/>
          </p:nvSpPr>
          <p:spPr bwMode="auto">
            <a:xfrm>
              <a:off x="2449" y="2707"/>
              <a:ext cx="76" cy="249"/>
            </a:xfrm>
            <a:custGeom>
              <a:avLst/>
              <a:gdLst>
                <a:gd name="T0" fmla="*/ 40 w 67"/>
                <a:gd name="T1" fmla="*/ 0 h 32"/>
                <a:gd name="T2" fmla="*/ 25 w 67"/>
                <a:gd name="T3" fmla="*/ 34 h 32"/>
                <a:gd name="T4" fmla="*/ 69 w 67"/>
                <a:gd name="T5" fmla="*/ 45 h 32"/>
                <a:gd name="T6" fmla="*/ 90 w 67"/>
                <a:gd name="T7" fmla="*/ 39 h 32"/>
                <a:gd name="T8" fmla="*/ 40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65" name="Freeform 55"/>
            <p:cNvSpPr>
              <a:spLocks/>
            </p:cNvSpPr>
            <p:nvPr/>
          </p:nvSpPr>
          <p:spPr bwMode="auto">
            <a:xfrm>
              <a:off x="1854" y="3420"/>
              <a:ext cx="76" cy="249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3 h 32"/>
                <a:gd name="T4" fmla="*/ 68 w 67"/>
                <a:gd name="T5" fmla="*/ 44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66" name="Freeform 56"/>
            <p:cNvSpPr>
              <a:spLocks/>
            </p:cNvSpPr>
            <p:nvPr/>
          </p:nvSpPr>
          <p:spPr bwMode="auto">
            <a:xfrm>
              <a:off x="3152" y="2753"/>
              <a:ext cx="78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67" name="Freeform 57"/>
            <p:cNvSpPr>
              <a:spLocks/>
            </p:cNvSpPr>
            <p:nvPr/>
          </p:nvSpPr>
          <p:spPr bwMode="auto">
            <a:xfrm>
              <a:off x="2457" y="2952"/>
              <a:ext cx="79" cy="249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68" name="Freeform 58"/>
            <p:cNvSpPr>
              <a:spLocks/>
            </p:cNvSpPr>
            <p:nvPr/>
          </p:nvSpPr>
          <p:spPr bwMode="auto">
            <a:xfrm>
              <a:off x="2084" y="2719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69" name="Freeform 59"/>
            <p:cNvSpPr>
              <a:spLocks/>
            </p:cNvSpPr>
            <p:nvPr/>
          </p:nvSpPr>
          <p:spPr bwMode="auto">
            <a:xfrm>
              <a:off x="1854" y="3220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70" name="Freeform 60"/>
            <p:cNvSpPr>
              <a:spLocks/>
            </p:cNvSpPr>
            <p:nvPr/>
          </p:nvSpPr>
          <p:spPr bwMode="auto">
            <a:xfrm>
              <a:off x="1682" y="3087"/>
              <a:ext cx="78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3 h 32"/>
                <a:gd name="T4" fmla="*/ 68 w 67"/>
                <a:gd name="T5" fmla="*/ 44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71" name="Freeform 61"/>
            <p:cNvSpPr>
              <a:spLocks/>
            </p:cNvSpPr>
            <p:nvPr/>
          </p:nvSpPr>
          <p:spPr bwMode="auto">
            <a:xfrm>
              <a:off x="2457" y="3155"/>
              <a:ext cx="79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8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72" name="Freeform 62"/>
            <p:cNvSpPr>
              <a:spLocks/>
            </p:cNvSpPr>
            <p:nvPr/>
          </p:nvSpPr>
          <p:spPr bwMode="auto">
            <a:xfrm>
              <a:off x="2026" y="3220"/>
              <a:ext cx="76" cy="250"/>
            </a:xfrm>
            <a:custGeom>
              <a:avLst/>
              <a:gdLst>
                <a:gd name="T0" fmla="*/ 40 w 67"/>
                <a:gd name="T1" fmla="*/ 0 h 32"/>
                <a:gd name="T2" fmla="*/ 25 w 67"/>
                <a:gd name="T3" fmla="*/ 34 h 32"/>
                <a:gd name="T4" fmla="*/ 69 w 67"/>
                <a:gd name="T5" fmla="*/ 45 h 32"/>
                <a:gd name="T6" fmla="*/ 90 w 67"/>
                <a:gd name="T7" fmla="*/ 39 h 32"/>
                <a:gd name="T8" fmla="*/ 40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73" name="Freeform 63"/>
            <p:cNvSpPr>
              <a:spLocks/>
            </p:cNvSpPr>
            <p:nvPr/>
          </p:nvSpPr>
          <p:spPr bwMode="auto">
            <a:xfrm>
              <a:off x="2199" y="2820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3 h 32"/>
                <a:gd name="T4" fmla="*/ 68 w 67"/>
                <a:gd name="T5" fmla="*/ 44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74" name="Freeform 64"/>
            <p:cNvSpPr>
              <a:spLocks/>
            </p:cNvSpPr>
            <p:nvPr/>
          </p:nvSpPr>
          <p:spPr bwMode="auto">
            <a:xfrm>
              <a:off x="2979" y="2952"/>
              <a:ext cx="77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75" name="Freeform 65"/>
            <p:cNvSpPr>
              <a:spLocks/>
            </p:cNvSpPr>
            <p:nvPr/>
          </p:nvSpPr>
          <p:spPr bwMode="auto">
            <a:xfrm>
              <a:off x="1976" y="3437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3 h 32"/>
                <a:gd name="T4" fmla="*/ 68 w 67"/>
                <a:gd name="T5" fmla="*/ 44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76" name="Freeform 66"/>
            <p:cNvSpPr>
              <a:spLocks/>
            </p:cNvSpPr>
            <p:nvPr/>
          </p:nvSpPr>
          <p:spPr bwMode="auto">
            <a:xfrm>
              <a:off x="2636" y="3020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77" name="Freeform 67"/>
            <p:cNvSpPr>
              <a:spLocks/>
            </p:cNvSpPr>
            <p:nvPr/>
          </p:nvSpPr>
          <p:spPr bwMode="auto">
            <a:xfrm>
              <a:off x="1768" y="3354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78" name="Freeform 68"/>
            <p:cNvSpPr>
              <a:spLocks/>
            </p:cNvSpPr>
            <p:nvPr/>
          </p:nvSpPr>
          <p:spPr bwMode="auto">
            <a:xfrm>
              <a:off x="2808" y="3354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79" name="Freeform 69"/>
            <p:cNvSpPr>
              <a:spLocks/>
            </p:cNvSpPr>
            <p:nvPr/>
          </p:nvSpPr>
          <p:spPr bwMode="auto">
            <a:xfrm>
              <a:off x="3152" y="2952"/>
              <a:ext cx="78" cy="249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80" name="Freeform 70"/>
            <p:cNvSpPr>
              <a:spLocks/>
            </p:cNvSpPr>
            <p:nvPr/>
          </p:nvSpPr>
          <p:spPr bwMode="auto">
            <a:xfrm>
              <a:off x="3496" y="2886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81" name="Freeform 71"/>
            <p:cNvSpPr>
              <a:spLocks/>
            </p:cNvSpPr>
            <p:nvPr/>
          </p:nvSpPr>
          <p:spPr bwMode="auto">
            <a:xfrm>
              <a:off x="1682" y="3155"/>
              <a:ext cx="78" cy="249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82" name="Freeform 72"/>
            <p:cNvSpPr>
              <a:spLocks/>
            </p:cNvSpPr>
            <p:nvPr/>
          </p:nvSpPr>
          <p:spPr bwMode="auto">
            <a:xfrm>
              <a:off x="3711" y="2964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83" name="Freeform 73"/>
            <p:cNvSpPr>
              <a:spLocks/>
            </p:cNvSpPr>
            <p:nvPr/>
          </p:nvSpPr>
          <p:spPr bwMode="auto">
            <a:xfrm>
              <a:off x="3238" y="2753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84" name="Freeform 74"/>
            <p:cNvSpPr>
              <a:spLocks/>
            </p:cNvSpPr>
            <p:nvPr/>
          </p:nvSpPr>
          <p:spPr bwMode="auto">
            <a:xfrm>
              <a:off x="2371" y="2886"/>
              <a:ext cx="79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85" name="Freeform 75"/>
            <p:cNvSpPr>
              <a:spLocks/>
            </p:cNvSpPr>
            <p:nvPr/>
          </p:nvSpPr>
          <p:spPr bwMode="auto">
            <a:xfrm>
              <a:off x="1761" y="2847"/>
              <a:ext cx="79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86" name="Freeform 76"/>
            <p:cNvSpPr>
              <a:spLocks/>
            </p:cNvSpPr>
            <p:nvPr/>
          </p:nvSpPr>
          <p:spPr bwMode="auto">
            <a:xfrm>
              <a:off x="3238" y="3087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87" name="Freeform 77"/>
            <p:cNvSpPr>
              <a:spLocks/>
            </p:cNvSpPr>
            <p:nvPr/>
          </p:nvSpPr>
          <p:spPr bwMode="auto">
            <a:xfrm>
              <a:off x="2521" y="3465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88" name="Freeform 78"/>
            <p:cNvSpPr>
              <a:spLocks/>
            </p:cNvSpPr>
            <p:nvPr/>
          </p:nvSpPr>
          <p:spPr bwMode="auto">
            <a:xfrm>
              <a:off x="3102" y="3031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89" name="Freeform 79"/>
            <p:cNvSpPr>
              <a:spLocks/>
            </p:cNvSpPr>
            <p:nvPr/>
          </p:nvSpPr>
          <p:spPr bwMode="auto">
            <a:xfrm>
              <a:off x="2851" y="3209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90" name="Freeform 80"/>
            <p:cNvSpPr>
              <a:spLocks/>
            </p:cNvSpPr>
            <p:nvPr/>
          </p:nvSpPr>
          <p:spPr bwMode="auto">
            <a:xfrm>
              <a:off x="3805" y="2853"/>
              <a:ext cx="76" cy="249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91" name="Freeform 81"/>
            <p:cNvSpPr>
              <a:spLocks/>
            </p:cNvSpPr>
            <p:nvPr/>
          </p:nvSpPr>
          <p:spPr bwMode="auto">
            <a:xfrm>
              <a:off x="1509" y="3354"/>
              <a:ext cx="77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92" name="Freeform 82"/>
            <p:cNvSpPr>
              <a:spLocks/>
            </p:cNvSpPr>
            <p:nvPr/>
          </p:nvSpPr>
          <p:spPr bwMode="auto">
            <a:xfrm>
              <a:off x="3668" y="2753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93" name="Freeform 83"/>
            <p:cNvSpPr>
              <a:spLocks/>
            </p:cNvSpPr>
            <p:nvPr/>
          </p:nvSpPr>
          <p:spPr bwMode="auto">
            <a:xfrm>
              <a:off x="2199" y="3287"/>
              <a:ext cx="76" cy="249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94" name="Freeform 84"/>
            <p:cNvSpPr>
              <a:spLocks/>
            </p:cNvSpPr>
            <p:nvPr/>
          </p:nvSpPr>
          <p:spPr bwMode="auto">
            <a:xfrm>
              <a:off x="3410" y="3020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95" name="Freeform 85"/>
            <p:cNvSpPr>
              <a:spLocks/>
            </p:cNvSpPr>
            <p:nvPr/>
          </p:nvSpPr>
          <p:spPr bwMode="auto">
            <a:xfrm>
              <a:off x="2722" y="3420"/>
              <a:ext cx="76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96" name="Freeform 86"/>
            <p:cNvSpPr>
              <a:spLocks/>
            </p:cNvSpPr>
            <p:nvPr/>
          </p:nvSpPr>
          <p:spPr bwMode="auto">
            <a:xfrm>
              <a:off x="3410" y="2886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97" name="Freeform 87"/>
            <p:cNvSpPr>
              <a:spLocks/>
            </p:cNvSpPr>
            <p:nvPr/>
          </p:nvSpPr>
          <p:spPr bwMode="auto">
            <a:xfrm>
              <a:off x="2543" y="2886"/>
              <a:ext cx="77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98" name="Freeform 88"/>
            <p:cNvSpPr>
              <a:spLocks/>
            </p:cNvSpPr>
            <p:nvPr/>
          </p:nvSpPr>
          <p:spPr bwMode="auto">
            <a:xfrm>
              <a:off x="1940" y="2886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99" name="Freeform 89"/>
            <p:cNvSpPr>
              <a:spLocks/>
            </p:cNvSpPr>
            <p:nvPr/>
          </p:nvSpPr>
          <p:spPr bwMode="auto">
            <a:xfrm>
              <a:off x="3238" y="3220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00" name="Freeform 90"/>
            <p:cNvSpPr>
              <a:spLocks/>
            </p:cNvSpPr>
            <p:nvPr/>
          </p:nvSpPr>
          <p:spPr bwMode="auto">
            <a:xfrm>
              <a:off x="1252" y="3220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01" name="Freeform 91"/>
            <p:cNvSpPr>
              <a:spLocks/>
            </p:cNvSpPr>
            <p:nvPr/>
          </p:nvSpPr>
          <p:spPr bwMode="auto">
            <a:xfrm>
              <a:off x="2636" y="3155"/>
              <a:ext cx="98" cy="249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02" name="Freeform 92"/>
            <p:cNvSpPr>
              <a:spLocks/>
            </p:cNvSpPr>
            <p:nvPr/>
          </p:nvSpPr>
          <p:spPr bwMode="auto">
            <a:xfrm>
              <a:off x="2550" y="3354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03" name="Freeform 93"/>
            <p:cNvSpPr>
              <a:spLocks/>
            </p:cNvSpPr>
            <p:nvPr/>
          </p:nvSpPr>
          <p:spPr bwMode="auto">
            <a:xfrm>
              <a:off x="3029" y="3430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04" name="Freeform 94"/>
            <p:cNvSpPr>
              <a:spLocks/>
            </p:cNvSpPr>
            <p:nvPr/>
          </p:nvSpPr>
          <p:spPr bwMode="auto">
            <a:xfrm>
              <a:off x="1166" y="3420"/>
              <a:ext cx="76" cy="249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05" name="Freeform 95"/>
            <p:cNvSpPr>
              <a:spLocks/>
            </p:cNvSpPr>
            <p:nvPr/>
          </p:nvSpPr>
          <p:spPr bwMode="auto">
            <a:xfrm>
              <a:off x="2313" y="2775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06" name="Freeform 96"/>
            <p:cNvSpPr>
              <a:spLocks/>
            </p:cNvSpPr>
            <p:nvPr/>
          </p:nvSpPr>
          <p:spPr bwMode="auto">
            <a:xfrm>
              <a:off x="2091" y="3315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07" name="Freeform 97"/>
            <p:cNvSpPr>
              <a:spLocks/>
            </p:cNvSpPr>
            <p:nvPr/>
          </p:nvSpPr>
          <p:spPr bwMode="auto">
            <a:xfrm>
              <a:off x="1509" y="3287"/>
              <a:ext cx="77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08" name="Freeform 98"/>
            <p:cNvSpPr>
              <a:spLocks/>
            </p:cNvSpPr>
            <p:nvPr/>
          </p:nvSpPr>
          <p:spPr bwMode="auto">
            <a:xfrm>
              <a:off x="1682" y="2952"/>
              <a:ext cx="78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09" name="Freeform 99"/>
            <p:cNvSpPr>
              <a:spLocks/>
            </p:cNvSpPr>
            <p:nvPr/>
          </p:nvSpPr>
          <p:spPr bwMode="auto">
            <a:xfrm>
              <a:off x="2199" y="2952"/>
              <a:ext cx="76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10" name="Freeform 100"/>
            <p:cNvSpPr>
              <a:spLocks/>
            </p:cNvSpPr>
            <p:nvPr/>
          </p:nvSpPr>
          <p:spPr bwMode="auto">
            <a:xfrm>
              <a:off x="2543" y="3020"/>
              <a:ext cx="77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11" name="Freeform 101"/>
            <p:cNvSpPr>
              <a:spLocks/>
            </p:cNvSpPr>
            <p:nvPr/>
          </p:nvSpPr>
          <p:spPr bwMode="auto">
            <a:xfrm>
              <a:off x="1940" y="3020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12" name="Freeform 102"/>
            <p:cNvSpPr>
              <a:spLocks/>
            </p:cNvSpPr>
            <p:nvPr/>
          </p:nvSpPr>
          <p:spPr bwMode="auto">
            <a:xfrm>
              <a:off x="2199" y="2753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3 h 32"/>
                <a:gd name="T4" fmla="*/ 68 w 67"/>
                <a:gd name="T5" fmla="*/ 44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13" name="Freeform 103"/>
            <p:cNvSpPr>
              <a:spLocks/>
            </p:cNvSpPr>
            <p:nvPr/>
          </p:nvSpPr>
          <p:spPr bwMode="auto">
            <a:xfrm>
              <a:off x="1646" y="3420"/>
              <a:ext cx="76" cy="249"/>
            </a:xfrm>
            <a:custGeom>
              <a:avLst/>
              <a:gdLst>
                <a:gd name="T0" fmla="*/ 40 w 67"/>
                <a:gd name="T1" fmla="*/ 0 h 32"/>
                <a:gd name="T2" fmla="*/ 25 w 67"/>
                <a:gd name="T3" fmla="*/ 33 h 32"/>
                <a:gd name="T4" fmla="*/ 69 w 67"/>
                <a:gd name="T5" fmla="*/ 44 h 32"/>
                <a:gd name="T6" fmla="*/ 90 w 67"/>
                <a:gd name="T7" fmla="*/ 39 h 32"/>
                <a:gd name="T8" fmla="*/ 40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14" name="Freeform 104"/>
            <p:cNvSpPr>
              <a:spLocks/>
            </p:cNvSpPr>
            <p:nvPr/>
          </p:nvSpPr>
          <p:spPr bwMode="auto">
            <a:xfrm>
              <a:off x="2979" y="2820"/>
              <a:ext cx="77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8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15" name="Freeform 105"/>
            <p:cNvSpPr>
              <a:spLocks/>
            </p:cNvSpPr>
            <p:nvPr/>
          </p:nvSpPr>
          <p:spPr bwMode="auto">
            <a:xfrm>
              <a:off x="2285" y="3020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16" name="Freeform 106"/>
            <p:cNvSpPr>
              <a:spLocks/>
            </p:cNvSpPr>
            <p:nvPr/>
          </p:nvSpPr>
          <p:spPr bwMode="auto">
            <a:xfrm>
              <a:off x="2371" y="3420"/>
              <a:ext cx="79" cy="249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3 h 32"/>
                <a:gd name="T4" fmla="*/ 68 w 67"/>
                <a:gd name="T5" fmla="*/ 44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17" name="Freeform 107"/>
            <p:cNvSpPr>
              <a:spLocks/>
            </p:cNvSpPr>
            <p:nvPr/>
          </p:nvSpPr>
          <p:spPr bwMode="auto">
            <a:xfrm>
              <a:off x="1912" y="2736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18" name="Freeform 108"/>
            <p:cNvSpPr>
              <a:spLocks/>
            </p:cNvSpPr>
            <p:nvPr/>
          </p:nvSpPr>
          <p:spPr bwMode="auto">
            <a:xfrm>
              <a:off x="2292" y="3109"/>
              <a:ext cx="78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19" name="Freeform 109"/>
            <p:cNvSpPr>
              <a:spLocks/>
            </p:cNvSpPr>
            <p:nvPr/>
          </p:nvSpPr>
          <p:spPr bwMode="auto">
            <a:xfrm>
              <a:off x="1509" y="3155"/>
              <a:ext cx="77" cy="249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3 h 32"/>
                <a:gd name="T4" fmla="*/ 68 w 67"/>
                <a:gd name="T5" fmla="*/ 44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20" name="Freeform 110"/>
            <p:cNvSpPr>
              <a:spLocks/>
            </p:cNvSpPr>
            <p:nvPr/>
          </p:nvSpPr>
          <p:spPr bwMode="auto">
            <a:xfrm>
              <a:off x="1854" y="3287"/>
              <a:ext cx="76" cy="249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21" name="Freeform 111"/>
            <p:cNvSpPr>
              <a:spLocks/>
            </p:cNvSpPr>
            <p:nvPr/>
          </p:nvSpPr>
          <p:spPr bwMode="auto">
            <a:xfrm>
              <a:off x="2026" y="2886"/>
              <a:ext cx="76" cy="250"/>
            </a:xfrm>
            <a:custGeom>
              <a:avLst/>
              <a:gdLst>
                <a:gd name="T0" fmla="*/ 40 w 67"/>
                <a:gd name="T1" fmla="*/ 0 h 32"/>
                <a:gd name="T2" fmla="*/ 25 w 67"/>
                <a:gd name="T3" fmla="*/ 34 h 32"/>
                <a:gd name="T4" fmla="*/ 69 w 67"/>
                <a:gd name="T5" fmla="*/ 45 h 32"/>
                <a:gd name="T6" fmla="*/ 90 w 67"/>
                <a:gd name="T7" fmla="*/ 39 h 32"/>
                <a:gd name="T8" fmla="*/ 40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22" name="Freeform 112"/>
            <p:cNvSpPr>
              <a:spLocks/>
            </p:cNvSpPr>
            <p:nvPr/>
          </p:nvSpPr>
          <p:spPr bwMode="auto">
            <a:xfrm>
              <a:off x="2994" y="3226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23" name="Freeform 113"/>
            <p:cNvSpPr>
              <a:spLocks/>
            </p:cNvSpPr>
            <p:nvPr/>
          </p:nvSpPr>
          <p:spPr bwMode="auto">
            <a:xfrm>
              <a:off x="2987" y="3148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24" name="Freeform 114"/>
            <p:cNvSpPr>
              <a:spLocks/>
            </p:cNvSpPr>
            <p:nvPr/>
          </p:nvSpPr>
          <p:spPr bwMode="auto">
            <a:xfrm>
              <a:off x="2808" y="2886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25" name="Freeform 115"/>
            <p:cNvSpPr>
              <a:spLocks/>
            </p:cNvSpPr>
            <p:nvPr/>
          </p:nvSpPr>
          <p:spPr bwMode="auto">
            <a:xfrm>
              <a:off x="2543" y="2952"/>
              <a:ext cx="77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26" name="Freeform 116"/>
            <p:cNvSpPr>
              <a:spLocks/>
            </p:cNvSpPr>
            <p:nvPr/>
          </p:nvSpPr>
          <p:spPr bwMode="auto">
            <a:xfrm>
              <a:off x="2622" y="2881"/>
              <a:ext cx="79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3 h 32"/>
                <a:gd name="T4" fmla="*/ 68 w 67"/>
                <a:gd name="T5" fmla="*/ 44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27" name="Freeform 117"/>
            <p:cNvSpPr>
              <a:spLocks/>
            </p:cNvSpPr>
            <p:nvPr/>
          </p:nvSpPr>
          <p:spPr bwMode="auto">
            <a:xfrm>
              <a:off x="2457" y="3220"/>
              <a:ext cx="79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28" name="Freeform 118"/>
            <p:cNvSpPr>
              <a:spLocks/>
            </p:cNvSpPr>
            <p:nvPr/>
          </p:nvSpPr>
          <p:spPr bwMode="auto">
            <a:xfrm>
              <a:off x="1955" y="3315"/>
              <a:ext cx="79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29" name="Freeform 119"/>
            <p:cNvSpPr>
              <a:spLocks/>
            </p:cNvSpPr>
            <p:nvPr/>
          </p:nvSpPr>
          <p:spPr bwMode="auto">
            <a:xfrm>
              <a:off x="2199" y="3155"/>
              <a:ext cx="76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8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30" name="Freeform 120"/>
            <p:cNvSpPr>
              <a:spLocks/>
            </p:cNvSpPr>
            <p:nvPr/>
          </p:nvSpPr>
          <p:spPr bwMode="auto">
            <a:xfrm>
              <a:off x="1869" y="2942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31" name="Freeform 121"/>
            <p:cNvSpPr>
              <a:spLocks/>
            </p:cNvSpPr>
            <p:nvPr/>
          </p:nvSpPr>
          <p:spPr bwMode="auto">
            <a:xfrm>
              <a:off x="1682" y="3020"/>
              <a:ext cx="78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32" name="Freeform 122"/>
            <p:cNvSpPr>
              <a:spLocks/>
            </p:cNvSpPr>
            <p:nvPr/>
          </p:nvSpPr>
          <p:spPr bwMode="auto">
            <a:xfrm>
              <a:off x="2034" y="3109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33" name="Freeform 123"/>
            <p:cNvSpPr>
              <a:spLocks/>
            </p:cNvSpPr>
            <p:nvPr/>
          </p:nvSpPr>
          <p:spPr bwMode="auto">
            <a:xfrm>
              <a:off x="1568" y="3243"/>
              <a:ext cx="79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3 h 32"/>
                <a:gd name="T4" fmla="*/ 68 w 67"/>
                <a:gd name="T5" fmla="*/ 44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34" name="Freeform 124"/>
            <p:cNvSpPr>
              <a:spLocks/>
            </p:cNvSpPr>
            <p:nvPr/>
          </p:nvSpPr>
          <p:spPr bwMode="auto">
            <a:xfrm>
              <a:off x="2865" y="3031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35" name="Freeform 125"/>
            <p:cNvSpPr>
              <a:spLocks/>
            </p:cNvSpPr>
            <p:nvPr/>
          </p:nvSpPr>
          <p:spPr bwMode="auto">
            <a:xfrm>
              <a:off x="2987" y="2898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8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36" name="Freeform 126"/>
            <p:cNvSpPr>
              <a:spLocks/>
            </p:cNvSpPr>
            <p:nvPr/>
          </p:nvSpPr>
          <p:spPr bwMode="auto">
            <a:xfrm>
              <a:off x="2729" y="2697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37" name="Freeform 127"/>
            <p:cNvSpPr>
              <a:spLocks/>
            </p:cNvSpPr>
            <p:nvPr/>
          </p:nvSpPr>
          <p:spPr bwMode="auto">
            <a:xfrm>
              <a:off x="2464" y="2763"/>
              <a:ext cx="76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38" name="Freeform 128"/>
            <p:cNvSpPr>
              <a:spLocks/>
            </p:cNvSpPr>
            <p:nvPr/>
          </p:nvSpPr>
          <p:spPr bwMode="auto">
            <a:xfrm>
              <a:off x="2837" y="2808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39" name="Freeform 129"/>
            <p:cNvSpPr>
              <a:spLocks/>
            </p:cNvSpPr>
            <p:nvPr/>
          </p:nvSpPr>
          <p:spPr bwMode="auto">
            <a:xfrm>
              <a:off x="2378" y="3031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40" name="Freeform 130"/>
            <p:cNvSpPr>
              <a:spLocks/>
            </p:cNvSpPr>
            <p:nvPr/>
          </p:nvSpPr>
          <p:spPr bwMode="auto">
            <a:xfrm>
              <a:off x="3496" y="3009"/>
              <a:ext cx="76" cy="250"/>
            </a:xfrm>
            <a:custGeom>
              <a:avLst/>
              <a:gdLst>
                <a:gd name="T0" fmla="*/ 23 w 55"/>
                <a:gd name="T1" fmla="*/ 0 h 56"/>
                <a:gd name="T2" fmla="*/ 59 w 55"/>
                <a:gd name="T3" fmla="*/ 78 h 56"/>
                <a:gd name="T4" fmla="*/ 52 w 55"/>
                <a:gd name="T5" fmla="*/ 6 h 56"/>
                <a:gd name="T6" fmla="*/ 23 w 5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56">
                  <a:moveTo>
                    <a:pt x="13" y="0"/>
                  </a:moveTo>
                  <a:cubicBezTo>
                    <a:pt x="4" y="28"/>
                    <a:pt x="0" y="45"/>
                    <a:pt x="33" y="56"/>
                  </a:cubicBezTo>
                  <a:cubicBezTo>
                    <a:pt x="55" y="41"/>
                    <a:pt x="50" y="18"/>
                    <a:pt x="29" y="4"/>
                  </a:cubicBezTo>
                  <a:cubicBezTo>
                    <a:pt x="14" y="9"/>
                    <a:pt x="19" y="12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41" name="Freeform 131"/>
            <p:cNvSpPr>
              <a:spLocks/>
            </p:cNvSpPr>
            <p:nvPr/>
          </p:nvSpPr>
          <p:spPr bwMode="auto">
            <a:xfrm>
              <a:off x="3711" y="2870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8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42" name="Freeform 132"/>
            <p:cNvSpPr>
              <a:spLocks/>
            </p:cNvSpPr>
            <p:nvPr/>
          </p:nvSpPr>
          <p:spPr bwMode="auto">
            <a:xfrm>
              <a:off x="3310" y="2697"/>
              <a:ext cx="76" cy="250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7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43" name="Freeform 133"/>
            <p:cNvSpPr>
              <a:spLocks/>
            </p:cNvSpPr>
            <p:nvPr/>
          </p:nvSpPr>
          <p:spPr bwMode="auto">
            <a:xfrm>
              <a:off x="3052" y="2763"/>
              <a:ext cx="76" cy="249"/>
            </a:xfrm>
            <a:custGeom>
              <a:avLst/>
              <a:gdLst>
                <a:gd name="T0" fmla="*/ 11 w 45"/>
                <a:gd name="T1" fmla="*/ 4 h 35"/>
                <a:gd name="T2" fmla="*/ 4 w 45"/>
                <a:gd name="T3" fmla="*/ 43 h 35"/>
                <a:gd name="T4" fmla="*/ 25 w 45"/>
                <a:gd name="T5" fmla="*/ 49 h 35"/>
                <a:gd name="T6" fmla="*/ 46 w 45"/>
                <a:gd name="T7" fmla="*/ 43 h 35"/>
                <a:gd name="T8" fmla="*/ 11 w 45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5">
                  <a:moveTo>
                    <a:pt x="6" y="3"/>
                  </a:moveTo>
                  <a:cubicBezTo>
                    <a:pt x="0" y="20"/>
                    <a:pt x="2" y="11"/>
                    <a:pt x="2" y="31"/>
                  </a:cubicBezTo>
                  <a:cubicBezTo>
                    <a:pt x="6" y="32"/>
                    <a:pt x="10" y="35"/>
                    <a:pt x="14" y="35"/>
                  </a:cubicBezTo>
                  <a:cubicBezTo>
                    <a:pt x="18" y="35"/>
                    <a:pt x="26" y="31"/>
                    <a:pt x="26" y="31"/>
                  </a:cubicBezTo>
                  <a:cubicBezTo>
                    <a:pt x="45" y="0"/>
                    <a:pt x="38" y="9"/>
                    <a:pt x="6" y="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44" name="Freeform 134"/>
            <p:cNvSpPr>
              <a:spLocks/>
            </p:cNvSpPr>
            <p:nvPr/>
          </p:nvSpPr>
          <p:spPr bwMode="auto">
            <a:xfrm>
              <a:off x="3317" y="2797"/>
              <a:ext cx="79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  <p:sp>
          <p:nvSpPr>
            <p:cNvPr id="145" name="Freeform 135"/>
            <p:cNvSpPr>
              <a:spLocks/>
            </p:cNvSpPr>
            <p:nvPr/>
          </p:nvSpPr>
          <p:spPr bwMode="auto">
            <a:xfrm>
              <a:off x="2966" y="3031"/>
              <a:ext cx="76" cy="250"/>
            </a:xfrm>
            <a:custGeom>
              <a:avLst/>
              <a:gdLst>
                <a:gd name="T0" fmla="*/ 39 w 67"/>
                <a:gd name="T1" fmla="*/ 0 h 32"/>
                <a:gd name="T2" fmla="*/ 25 w 67"/>
                <a:gd name="T3" fmla="*/ 34 h 32"/>
                <a:gd name="T4" fmla="*/ 68 w 67"/>
                <a:gd name="T5" fmla="*/ 45 h 32"/>
                <a:gd name="T6" fmla="*/ 90 w 67"/>
                <a:gd name="T7" fmla="*/ 39 h 32"/>
                <a:gd name="T8" fmla="*/ 39 w 6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2">
                  <a:moveTo>
                    <a:pt x="22" y="0"/>
                  </a:moveTo>
                  <a:cubicBezTo>
                    <a:pt x="17" y="5"/>
                    <a:pt x="0" y="14"/>
                    <a:pt x="14" y="24"/>
                  </a:cubicBezTo>
                  <a:cubicBezTo>
                    <a:pt x="21" y="29"/>
                    <a:pt x="38" y="32"/>
                    <a:pt x="38" y="32"/>
                  </a:cubicBezTo>
                  <a:cubicBezTo>
                    <a:pt x="42" y="31"/>
                    <a:pt x="47" y="31"/>
                    <a:pt x="50" y="28"/>
                  </a:cubicBezTo>
                  <a:cubicBezTo>
                    <a:pt x="67" y="11"/>
                    <a:pt x="31" y="5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580" tIns="28790" rIns="57580" bIns="28790">
              <a:spAutoFit/>
            </a:bodyPr>
            <a:lstStyle/>
            <a:p>
              <a:pPr>
                <a:defRPr/>
              </a:pPr>
              <a:endParaRPr lang="en-GB" sz="1600">
                <a:latin typeface="+mn-lt"/>
                <a:cs typeface="Arial" charset="0"/>
              </a:endParaRPr>
            </a:p>
          </p:txBody>
        </p:sp>
      </p:grpSp>
      <p:sp>
        <p:nvSpPr>
          <p:cNvPr id="146" name="Line 137"/>
          <p:cNvSpPr>
            <a:spLocks noChangeShapeType="1"/>
          </p:cNvSpPr>
          <p:nvPr/>
        </p:nvSpPr>
        <p:spPr bwMode="auto">
          <a:xfrm flipV="1">
            <a:off x="4932363" y="3206750"/>
            <a:ext cx="0" cy="125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600">
              <a:latin typeface="+mn-lt"/>
              <a:cs typeface="Arial" charset="0"/>
            </a:endParaRPr>
          </a:p>
        </p:txBody>
      </p:sp>
      <p:sp>
        <p:nvSpPr>
          <p:cNvPr id="147" name="Rectangle 138"/>
          <p:cNvSpPr>
            <a:spLocks noChangeArrowheads="1"/>
          </p:cNvSpPr>
          <p:nvPr/>
        </p:nvSpPr>
        <p:spPr bwMode="auto">
          <a:xfrm>
            <a:off x="4237038" y="2673350"/>
            <a:ext cx="3744912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78" tIns="46556" rIns="94778" bIns="46556">
            <a:spAutoFit/>
          </a:bodyPr>
          <a:lstStyle>
            <a:lvl1pPr defTabSz="7969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969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69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69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69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en-US" sz="1600" dirty="0" smtClean="0">
                <a:latin typeface="+mn-lt"/>
                <a:cs typeface="Arial" charset="0"/>
              </a:rPr>
              <a:t>Полимерное </a:t>
            </a:r>
            <a:r>
              <a:rPr lang="ru-RU" altLang="en-US" sz="1600" dirty="0">
                <a:latin typeface="+mn-lt"/>
                <a:cs typeface="Arial" charset="0"/>
              </a:rPr>
              <a:t>г</a:t>
            </a:r>
            <a:r>
              <a:rPr lang="ru-RU" altLang="en-US" sz="1600" dirty="0" smtClean="0">
                <a:latin typeface="+mn-lt"/>
                <a:cs typeface="Arial" charset="0"/>
              </a:rPr>
              <a:t>идроизоляционное покрытие</a:t>
            </a:r>
            <a:br>
              <a:rPr lang="ru-RU" altLang="en-US" sz="1600" dirty="0" smtClean="0">
                <a:latin typeface="+mn-lt"/>
                <a:cs typeface="Arial" charset="0"/>
              </a:rPr>
            </a:br>
            <a:endParaRPr lang="en-GB" altLang="en-US" sz="1600" dirty="0">
              <a:latin typeface="+mn-lt"/>
              <a:cs typeface="Arial" charset="0"/>
            </a:endParaRPr>
          </a:p>
        </p:txBody>
      </p:sp>
      <p:sp>
        <p:nvSpPr>
          <p:cNvPr id="148" name="Line 139"/>
          <p:cNvSpPr>
            <a:spLocks noChangeShapeType="1"/>
          </p:cNvSpPr>
          <p:nvPr/>
        </p:nvSpPr>
        <p:spPr bwMode="auto">
          <a:xfrm flipH="1">
            <a:off x="4067175" y="2703513"/>
            <a:ext cx="0" cy="185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7580" tIns="28790" rIns="57580" bIns="28790">
            <a:spAutoFit/>
          </a:bodyPr>
          <a:lstStyle/>
          <a:p>
            <a:pPr>
              <a:defRPr/>
            </a:pPr>
            <a:endParaRPr lang="en-GB" sz="1600">
              <a:latin typeface="+mn-lt"/>
              <a:cs typeface="Arial" charset="0"/>
            </a:endParaRPr>
          </a:p>
        </p:txBody>
      </p:sp>
      <p:sp>
        <p:nvSpPr>
          <p:cNvPr id="149" name="AutoShape 140" descr="Großes Konfetti"/>
          <p:cNvSpPr>
            <a:spLocks noChangeArrowheads="1"/>
          </p:cNvSpPr>
          <p:nvPr/>
        </p:nvSpPr>
        <p:spPr bwMode="auto">
          <a:xfrm>
            <a:off x="323850" y="3998913"/>
            <a:ext cx="3671888" cy="1441450"/>
          </a:xfrm>
          <a:prstGeom prst="cube">
            <a:avLst>
              <a:gd name="adj" fmla="val 77282"/>
            </a:avLst>
          </a:prstGeom>
          <a:pattFill prst="lgConfetti">
            <a:fgClr>
              <a:srgbClr val="232323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 sz="1600">
              <a:latin typeface="+mn-lt"/>
              <a:cs typeface="Arial" charset="0"/>
            </a:endParaRPr>
          </a:p>
        </p:txBody>
      </p:sp>
      <p:sp>
        <p:nvSpPr>
          <p:cNvPr id="150" name="AutoShape 142" descr="Großes Konfetti"/>
          <p:cNvSpPr>
            <a:spLocks noChangeArrowheads="1"/>
          </p:cNvSpPr>
          <p:nvPr/>
        </p:nvSpPr>
        <p:spPr bwMode="auto">
          <a:xfrm>
            <a:off x="323850" y="3567113"/>
            <a:ext cx="2947988" cy="1517650"/>
          </a:xfrm>
          <a:prstGeom prst="cube">
            <a:avLst>
              <a:gd name="adj" fmla="val 77282"/>
            </a:avLst>
          </a:prstGeom>
          <a:pattFill prst="lgConfetti">
            <a:fgClr>
              <a:srgbClr val="232323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 sz="1600">
              <a:latin typeface="+mn-lt"/>
              <a:cs typeface="Arial" charset="0"/>
            </a:endParaRPr>
          </a:p>
        </p:txBody>
      </p:sp>
      <p:sp>
        <p:nvSpPr>
          <p:cNvPr id="151" name="Line 144"/>
          <p:cNvSpPr>
            <a:spLocks noChangeShapeType="1"/>
          </p:cNvSpPr>
          <p:nvPr/>
        </p:nvSpPr>
        <p:spPr bwMode="auto">
          <a:xfrm>
            <a:off x="2195513" y="3351213"/>
            <a:ext cx="30162" cy="1100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600">
              <a:latin typeface="+mn-lt"/>
              <a:cs typeface="Arial" charset="0"/>
            </a:endParaRPr>
          </a:p>
        </p:txBody>
      </p:sp>
      <p:sp>
        <p:nvSpPr>
          <p:cNvPr id="152" name="Rectangle 146"/>
          <p:cNvSpPr>
            <a:spLocks noChangeArrowheads="1"/>
          </p:cNvSpPr>
          <p:nvPr/>
        </p:nvSpPr>
        <p:spPr bwMode="auto">
          <a:xfrm>
            <a:off x="695325" y="2722563"/>
            <a:ext cx="34242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en-US" sz="1600" dirty="0" smtClean="0">
                <a:latin typeface="+mn-lt"/>
                <a:cs typeface="Arial" charset="0"/>
              </a:rPr>
              <a:t>Укатываемый асфальт</a:t>
            </a:r>
            <a:r>
              <a:rPr lang="en-US" altLang="en-US" sz="1600" dirty="0" smtClean="0">
                <a:latin typeface="+mn-lt"/>
                <a:cs typeface="Arial" charset="0"/>
              </a:rPr>
              <a:t>/</a:t>
            </a:r>
            <a:r>
              <a:rPr lang="ru-RU" altLang="en-US" sz="1600" dirty="0" smtClean="0">
                <a:latin typeface="+mn-lt"/>
                <a:cs typeface="Arial" charset="0"/>
              </a:rPr>
              <a:t>литой асфальт</a:t>
            </a:r>
            <a:r>
              <a:rPr lang="en-GB" altLang="en-US" sz="1600" dirty="0">
                <a:latin typeface="+mn-lt"/>
                <a:cs typeface="Arial" charset="0"/>
              </a:rPr>
              <a:t/>
            </a:r>
            <a:br>
              <a:rPr lang="en-GB" altLang="en-US" sz="1600" dirty="0">
                <a:latin typeface="+mn-lt"/>
                <a:cs typeface="Arial" charset="0"/>
              </a:rPr>
            </a:br>
            <a:r>
              <a:rPr lang="en-GB" altLang="en-US" sz="1600" dirty="0">
                <a:latin typeface="+mn-lt"/>
                <a:cs typeface="Arial" charset="0"/>
              </a:rPr>
              <a:t>T</a:t>
            </a:r>
            <a:r>
              <a:rPr lang="en-GB" altLang="en-US" sz="1600" u="sng" dirty="0">
                <a:latin typeface="+mn-lt"/>
                <a:cs typeface="Arial" charset="0"/>
              </a:rPr>
              <a:t>&gt;</a:t>
            </a:r>
            <a:r>
              <a:rPr lang="en-GB" altLang="en-US" sz="1600" dirty="0">
                <a:latin typeface="+mn-lt"/>
                <a:cs typeface="Arial" charset="0"/>
              </a:rPr>
              <a:t> 140</a:t>
            </a:r>
            <a:r>
              <a:rPr lang="en-GB" alt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en-GB" altLang="en-US" sz="1600" dirty="0">
                <a:latin typeface="+mn-lt"/>
                <a:cs typeface="Arial" charset="0"/>
              </a:rPr>
              <a:t>C</a:t>
            </a:r>
          </a:p>
        </p:txBody>
      </p:sp>
      <p:sp>
        <p:nvSpPr>
          <p:cNvPr id="153" name="Line 147"/>
          <p:cNvSpPr>
            <a:spLocks noChangeShapeType="1"/>
          </p:cNvSpPr>
          <p:nvPr/>
        </p:nvSpPr>
        <p:spPr bwMode="auto">
          <a:xfrm>
            <a:off x="2698750" y="3278188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600">
              <a:latin typeface="+mn-lt"/>
              <a:cs typeface="Arial" charset="0"/>
            </a:endParaRPr>
          </a:p>
        </p:txBody>
      </p:sp>
      <p:sp>
        <p:nvSpPr>
          <p:cNvPr id="154" name="Datumsplatzhalter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/>
              <a:pPr>
                <a:defRPr/>
              </a:pPr>
              <a:t>November 13, 2015</a:t>
            </a:fld>
            <a:endParaRPr lang="en-US" dirty="0"/>
          </a:p>
        </p:txBody>
      </p:sp>
      <p:sp>
        <p:nvSpPr>
          <p:cNvPr id="51219" name="Foliennummernplatzhalter 3"/>
          <p:cNvSpPr>
            <a:spLocks noGrp="1"/>
          </p:cNvSpPr>
          <p:nvPr>
            <p:ph type="sldNum" sz="quarter" idx="13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D5EC3333-BE4A-499B-8862-6879280BDD04}" type="slidenum">
              <a:rPr lang="en-GB" smtClean="0"/>
              <a:pPr eaLnBrk="1" hangingPunct="1">
                <a:defRPr/>
              </a:pPr>
              <a:t>26</a:t>
            </a:fld>
            <a:r>
              <a:rPr lang="en-GB" smtClean="0"/>
              <a:t>  </a:t>
            </a:r>
          </a:p>
        </p:txBody>
      </p:sp>
      <p:sp>
        <p:nvSpPr>
          <p:cNvPr id="159" name="Text Box 13"/>
          <p:cNvSpPr txBox="1">
            <a:spLocks noChangeArrowheads="1"/>
          </p:cNvSpPr>
          <p:nvPr/>
        </p:nvSpPr>
        <p:spPr bwMode="auto">
          <a:xfrm>
            <a:off x="4049713" y="2349500"/>
            <a:ext cx="2970212" cy="338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en-US" sz="1600" dirty="0" err="1" smtClean="0">
                <a:latin typeface="+mn-lt"/>
                <a:cs typeface="Arial" charset="0"/>
              </a:rPr>
              <a:t>Термогранулы</a:t>
            </a:r>
            <a:r>
              <a:rPr lang="en-US" altLang="en-US" sz="1600" dirty="0" smtClean="0">
                <a:latin typeface="+mn-lt"/>
                <a:cs typeface="Arial" charset="0"/>
              </a:rPr>
              <a:t>/</a:t>
            </a:r>
            <a:r>
              <a:rPr lang="ru-RU" altLang="en-US" sz="1600" dirty="0" smtClean="0">
                <a:latin typeface="+mn-lt"/>
                <a:cs typeface="Arial" charset="0"/>
              </a:rPr>
              <a:t>Буферный слой</a:t>
            </a:r>
            <a:r>
              <a:rPr lang="en-US" altLang="en-US" sz="1600" dirty="0" smtClean="0">
                <a:latin typeface="+mn-lt"/>
                <a:cs typeface="Arial" charset="0"/>
              </a:rPr>
              <a:t> </a:t>
            </a:r>
            <a:endParaRPr lang="en-GB" altLang="en-US" sz="1600" dirty="0"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0" y="260350"/>
            <a:ext cx="9069388" cy="6842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en-US" sz="2400" b="1" dirty="0" smtClean="0"/>
              <a:t>ПОКРЫТИЕ пролётных строений металлических и железобетонных мостов</a:t>
            </a:r>
            <a:r>
              <a:rPr lang="en-US" altLang="en-US" sz="2400" b="1" dirty="0" smtClean="0"/>
              <a:t>. </a:t>
            </a:r>
            <a:r>
              <a:rPr lang="ru-RU" altLang="en-US" sz="2400" b="1" dirty="0" smtClean="0"/>
              <a:t>Тротуары</a:t>
            </a:r>
            <a:r>
              <a:rPr lang="en-US" altLang="en-US" sz="2400" b="1" dirty="0" smtClean="0"/>
              <a:t>/</a:t>
            </a:r>
            <a:r>
              <a:rPr lang="ru-RU" altLang="en-US" sz="2400" b="1" dirty="0" smtClean="0"/>
              <a:t>пешеходные переходы</a:t>
            </a:r>
            <a:endParaRPr lang="en-GB" altLang="en-US" sz="2400" b="1" dirty="0"/>
          </a:p>
        </p:txBody>
      </p:sp>
      <p:sp>
        <p:nvSpPr>
          <p:cNvPr id="124" name="Datumsplatzhalter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/>
              <a:pPr>
                <a:defRPr/>
              </a:pPr>
              <a:t>November 13, 2015</a:t>
            </a:fld>
            <a:endParaRPr lang="en-US" dirty="0"/>
          </a:p>
        </p:txBody>
      </p:sp>
      <p:sp>
        <p:nvSpPr>
          <p:cNvPr id="53252" name="Foliennummernplatzhalter 3"/>
          <p:cNvSpPr>
            <a:spLocks noGrp="1"/>
          </p:cNvSpPr>
          <p:nvPr>
            <p:ph type="sldNum" sz="quarter" idx="13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A08173AE-9697-4C23-BD82-82A9A11DD09F}" type="slidenum">
              <a:rPr lang="en-GB" smtClean="0"/>
              <a:pPr eaLnBrk="1" hangingPunct="1">
                <a:defRPr/>
              </a:pPr>
              <a:t>27</a:t>
            </a:fld>
            <a:r>
              <a:rPr lang="en-GB" smtClean="0"/>
              <a:t>  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250825" y="1536700"/>
            <a:ext cx="446405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4" tIns="47892" rIns="95784" bIns="47892">
            <a:spAutoFit/>
          </a:bodyPr>
          <a:lstStyle>
            <a:lvl1pPr defTabSz="958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8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8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8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8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en-US" sz="1900" b="1" dirty="0" smtClean="0">
                <a:latin typeface="+mn-lt"/>
                <a:cs typeface="Arial" charset="0"/>
              </a:rPr>
              <a:t>Основа</a:t>
            </a:r>
            <a:r>
              <a:rPr lang="en-US" altLang="en-US" sz="1900" b="1" dirty="0" smtClean="0">
                <a:latin typeface="+mn-lt"/>
                <a:cs typeface="Arial" charset="0"/>
              </a:rPr>
              <a:t>: </a:t>
            </a:r>
            <a:r>
              <a:rPr lang="ru-RU" altLang="en-US" sz="1900" b="1" dirty="0" err="1" smtClean="0">
                <a:latin typeface="+mn-lt"/>
                <a:cs typeface="Arial" charset="0"/>
              </a:rPr>
              <a:t>Эпоксид</a:t>
            </a:r>
            <a:r>
              <a:rPr lang="ru-RU" altLang="en-US" sz="1900" b="1" dirty="0" smtClean="0">
                <a:latin typeface="+mn-lt"/>
                <a:cs typeface="Arial" charset="0"/>
              </a:rPr>
              <a:t> </a:t>
            </a:r>
            <a:r>
              <a:rPr lang="en-US" altLang="en-US" sz="1900" b="1" dirty="0" smtClean="0">
                <a:latin typeface="+mn-lt"/>
                <a:cs typeface="Arial" charset="0"/>
              </a:rPr>
              <a:t>/</a:t>
            </a:r>
            <a:r>
              <a:rPr lang="ru-RU" altLang="en-US" sz="1900" b="1" dirty="0" smtClean="0">
                <a:latin typeface="+mn-lt"/>
                <a:cs typeface="Arial" charset="0"/>
              </a:rPr>
              <a:t> Полиуретан</a:t>
            </a:r>
            <a:endParaRPr lang="en-US" altLang="en-US" sz="1900" b="1" dirty="0">
              <a:latin typeface="+mn-lt"/>
              <a:cs typeface="Arial" charset="0"/>
            </a:endParaRPr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246063" y="939800"/>
            <a:ext cx="649128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en-US" sz="1400" b="1" dirty="0" smtClean="0">
                <a:latin typeface="+mn-lt"/>
                <a:cs typeface="Arial" charset="0"/>
              </a:rPr>
              <a:t>В соответствии с </a:t>
            </a:r>
            <a:r>
              <a:rPr lang="en-US" altLang="en-US" sz="1400" b="1" dirty="0" smtClean="0">
                <a:latin typeface="+mn-lt"/>
                <a:cs typeface="Arial" charset="0"/>
              </a:rPr>
              <a:t>ZTV-RHD-ST </a:t>
            </a:r>
            <a:r>
              <a:rPr lang="ru-RU" altLang="en-US" sz="1400" b="1" i="1" dirty="0" smtClean="0">
                <a:latin typeface="+mn-lt"/>
                <a:cs typeface="Arial" charset="0"/>
              </a:rPr>
              <a:t> Нанесение ручным </a:t>
            </a:r>
            <a:r>
              <a:rPr lang="en-US" altLang="en-US" sz="1400" b="1" i="1" dirty="0" smtClean="0">
                <a:latin typeface="+mn-lt"/>
                <a:cs typeface="Arial" charset="0"/>
              </a:rPr>
              <a:t>/ </a:t>
            </a:r>
            <a:r>
              <a:rPr lang="ru-RU" altLang="en-US" sz="1400" b="1" i="1" dirty="0" smtClean="0">
                <a:latin typeface="+mn-lt"/>
                <a:cs typeface="Arial" charset="0"/>
              </a:rPr>
              <a:t>механизированным способом</a:t>
            </a:r>
          </a:p>
          <a:p>
            <a:pPr>
              <a:spcBef>
                <a:spcPct val="50000"/>
              </a:spcBef>
              <a:defRPr/>
            </a:pPr>
            <a:r>
              <a:rPr lang="ru-RU" altLang="en-US" sz="1600" b="1" i="1" dirty="0" smtClean="0">
                <a:latin typeface="+mn-lt"/>
                <a:cs typeface="Arial" charset="0"/>
              </a:rPr>
              <a:t>В соответствии с ГОСТ Р 53627-2009</a:t>
            </a:r>
            <a:endParaRPr lang="en-US" altLang="en-US" sz="1600" b="1" i="1" dirty="0">
              <a:latin typeface="+mn-lt"/>
              <a:cs typeface="Arial" charset="0"/>
            </a:endParaRPr>
          </a:p>
        </p:txBody>
      </p:sp>
      <p:pic>
        <p:nvPicPr>
          <p:cNvPr id="53255" name="Picture 2" descr="layer_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274888"/>
            <a:ext cx="56165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6319838" y="4508500"/>
            <a:ext cx="68897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778" tIns="46556" rIns="94778" bIns="46556">
            <a:spAutoFit/>
          </a:bodyPr>
          <a:lstStyle>
            <a:lvl1pPr defTabSz="7969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969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69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69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69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en-US" sz="1400" dirty="0" smtClean="0">
                <a:latin typeface="+mn-lt"/>
                <a:cs typeface="Arial" charset="0"/>
              </a:rPr>
              <a:t>Плита </a:t>
            </a:r>
            <a:endParaRPr lang="en-US" altLang="en-US" sz="1400" dirty="0">
              <a:latin typeface="+mn-lt"/>
              <a:cs typeface="Arial" charset="0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6319838" y="3787775"/>
            <a:ext cx="194945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778" tIns="46556" rIns="94778" bIns="46556">
            <a:spAutoFit/>
          </a:bodyPr>
          <a:lstStyle>
            <a:lvl1pPr defTabSz="7969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969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69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69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69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en-US" sz="1400" dirty="0" smtClean="0">
                <a:latin typeface="+mn-lt"/>
                <a:cs typeface="Arial" charset="0"/>
              </a:rPr>
              <a:t>Полимерная грунтовка</a:t>
            </a:r>
            <a:endParaRPr lang="en-US" altLang="en-US" sz="1400" b="1" dirty="0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6319838" y="2836863"/>
            <a:ext cx="2695278" cy="52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4" tIns="47892" rIns="95784" bIns="47892">
            <a:spAutoFit/>
          </a:bodyPr>
          <a:lstStyle>
            <a:lvl1pPr defTabSz="958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8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8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8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8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en-US" sz="1400" dirty="0" err="1" smtClean="0">
                <a:latin typeface="+mn-lt"/>
                <a:cs typeface="Arial" charset="0"/>
              </a:rPr>
              <a:t>Эпокси</a:t>
            </a:r>
            <a:r>
              <a:rPr lang="ru-RU" altLang="en-US" sz="1400" dirty="0" smtClean="0">
                <a:latin typeface="+mn-lt"/>
                <a:cs typeface="Arial" charset="0"/>
              </a:rPr>
              <a:t>-уретановая композиция,</a:t>
            </a:r>
          </a:p>
          <a:p>
            <a:pPr>
              <a:defRPr/>
            </a:pPr>
            <a:r>
              <a:rPr lang="ru-RU" altLang="en-US" sz="1400" dirty="0">
                <a:latin typeface="+mn-lt"/>
                <a:cs typeface="Arial" charset="0"/>
              </a:rPr>
              <a:t>п</a:t>
            </a:r>
            <a:r>
              <a:rPr lang="ru-RU" altLang="en-US" sz="1400" dirty="0" smtClean="0">
                <a:latin typeface="+mn-lt"/>
                <a:cs typeface="Arial" charset="0"/>
              </a:rPr>
              <a:t>рисыпка кварцевый песком</a:t>
            </a:r>
            <a:endParaRPr lang="en-US" altLang="en-US" sz="1400" dirty="0">
              <a:latin typeface="+mn-lt"/>
              <a:cs typeface="Arial" charset="0"/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6319838" y="1916113"/>
            <a:ext cx="27559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778" tIns="46556" rIns="94778" bIns="46556">
            <a:spAutoFit/>
          </a:bodyPr>
          <a:lstStyle>
            <a:lvl1pPr defTabSz="7969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969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69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69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69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6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en-US" sz="1400" dirty="0" smtClean="0">
                <a:latin typeface="+mn-lt"/>
                <a:cs typeface="Arial" charset="0"/>
              </a:rPr>
              <a:t>Финишный(декоративный) слой</a:t>
            </a:r>
            <a:r>
              <a:rPr lang="en-US" altLang="en-US" sz="1400" dirty="0" smtClean="0">
                <a:latin typeface="+mn-lt"/>
                <a:cs typeface="Arial" charset="0"/>
              </a:rPr>
              <a:t>  </a:t>
            </a:r>
            <a:r>
              <a:rPr lang="en-US" altLang="en-US" sz="1400" dirty="0">
                <a:latin typeface="+mn-lt"/>
                <a:cs typeface="Arial" charset="0"/>
              </a:rPr>
              <a:t/>
            </a:r>
            <a:br>
              <a:rPr lang="en-US" altLang="en-US" sz="1400" dirty="0">
                <a:latin typeface="+mn-lt"/>
                <a:cs typeface="Arial" charset="0"/>
              </a:rPr>
            </a:br>
            <a:endParaRPr lang="en-US" altLang="en-US" sz="1400" dirty="0">
              <a:latin typeface="+mn-lt"/>
              <a:cs typeface="Arial" charset="0"/>
            </a:endParaRPr>
          </a:p>
        </p:txBody>
      </p:sp>
      <p:sp>
        <p:nvSpPr>
          <p:cNvPr id="39" name="Line 9"/>
          <p:cNvSpPr>
            <a:spLocks noChangeShapeType="1"/>
          </p:cNvSpPr>
          <p:nvPr/>
        </p:nvSpPr>
        <p:spPr bwMode="auto">
          <a:xfrm flipH="1" flipV="1">
            <a:off x="3513138" y="4651375"/>
            <a:ext cx="28067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400">
              <a:latin typeface="+mn-lt"/>
              <a:cs typeface="Arial" charset="0"/>
            </a:endParaRPr>
          </a:p>
        </p:txBody>
      </p:sp>
      <p:sp>
        <p:nvSpPr>
          <p:cNvPr id="40" name="Line 10"/>
          <p:cNvSpPr>
            <a:spLocks noChangeShapeType="1"/>
          </p:cNvSpPr>
          <p:nvPr/>
        </p:nvSpPr>
        <p:spPr bwMode="auto">
          <a:xfrm flipH="1" flipV="1">
            <a:off x="3773488" y="2962275"/>
            <a:ext cx="25019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400">
              <a:latin typeface="+mn-lt"/>
              <a:cs typeface="Arial" charset="0"/>
            </a:endParaRPr>
          </a:p>
        </p:txBody>
      </p:sp>
      <p:sp>
        <p:nvSpPr>
          <p:cNvPr id="41" name="Line 11"/>
          <p:cNvSpPr>
            <a:spLocks noChangeShapeType="1"/>
          </p:cNvSpPr>
          <p:nvPr/>
        </p:nvSpPr>
        <p:spPr bwMode="auto">
          <a:xfrm rot="16200000" flipH="1" flipV="1">
            <a:off x="3403600" y="3328988"/>
            <a:ext cx="720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400">
              <a:latin typeface="+mn-lt"/>
              <a:cs typeface="Arial" charset="0"/>
            </a:endParaRPr>
          </a:p>
        </p:txBody>
      </p:sp>
      <p:sp>
        <p:nvSpPr>
          <p:cNvPr id="42" name="Line 12"/>
          <p:cNvSpPr>
            <a:spLocks noChangeShapeType="1"/>
          </p:cNvSpPr>
          <p:nvPr/>
        </p:nvSpPr>
        <p:spPr bwMode="auto">
          <a:xfrm flipH="1" flipV="1">
            <a:off x="4087813" y="3932238"/>
            <a:ext cx="223202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400">
              <a:latin typeface="+mn-lt"/>
              <a:cs typeface="Arial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flipH="1" flipV="1">
            <a:off x="2871788" y="2268538"/>
            <a:ext cx="3448050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400">
              <a:latin typeface="+mn-lt"/>
              <a:cs typeface="Arial" charset="0"/>
            </a:endParaRPr>
          </a:p>
        </p:txBody>
      </p:sp>
      <p:sp>
        <p:nvSpPr>
          <p:cNvPr id="44" name="Line 14"/>
          <p:cNvSpPr>
            <a:spLocks noChangeShapeType="1"/>
          </p:cNvSpPr>
          <p:nvPr/>
        </p:nvSpPr>
        <p:spPr bwMode="auto">
          <a:xfrm rot="16200000" flipH="1" flipV="1">
            <a:off x="2505075" y="2635251"/>
            <a:ext cx="720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400"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6"/>
          <p:cNvSpPr>
            <a:spLocks noChangeArrowheads="1"/>
          </p:cNvSpPr>
          <p:nvPr/>
        </p:nvSpPr>
        <p:spPr bwMode="auto">
          <a:xfrm rot="-5400000">
            <a:off x="-2052638" y="2152651"/>
            <a:ext cx="5046663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80" tIns="44790" rIns="89580" bIns="44790"/>
          <a:lstStyle/>
          <a:p>
            <a:pPr algn="ctr" defTabSz="896938" eaLnBrk="0" hangingPunct="0"/>
            <a:r>
              <a:rPr lang="en-US" altLang="en-US" sz="4400">
                <a:solidFill>
                  <a:srgbClr val="F9F9F9"/>
                </a:solidFill>
              </a:rPr>
              <a:t>Construction</a:t>
            </a:r>
            <a:endParaRPr lang="en-US" altLang="en-US" sz="4400">
              <a:solidFill>
                <a:srgbClr val="FFFFFF"/>
              </a:solidFill>
            </a:endParaRPr>
          </a:p>
        </p:txBody>
      </p:sp>
      <p:pic>
        <p:nvPicPr>
          <p:cNvPr id="54275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5895975"/>
            <a:ext cx="2170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5"/>
          <p:cNvSpPr>
            <a:spLocks/>
          </p:cNvSpPr>
          <p:nvPr/>
        </p:nvSpPr>
        <p:spPr bwMode="auto">
          <a:xfrm>
            <a:off x="550863" y="50800"/>
            <a:ext cx="86058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  <a:cs typeface="Arial" charset="0"/>
              </a:rPr>
              <a:t>Варианты нанесения</a:t>
            </a:r>
            <a:endParaRPr lang="ru-RU" sz="2400" b="1" kern="10" dirty="0">
              <a:solidFill>
                <a:prstClr val="white">
                  <a:lumMod val="50000"/>
                </a:prstClr>
              </a:solidFill>
              <a:latin typeface="Calibri"/>
              <a:cs typeface="Arial"/>
            </a:endParaRPr>
          </a:p>
          <a:p>
            <a:pPr>
              <a:lnSpc>
                <a:spcPct val="90000"/>
              </a:lnSpc>
              <a:defRPr/>
            </a:pPr>
            <a:endParaRPr lang="ru-RU" sz="24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4277" name="Picture 3" descr="Schotter_Elast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06500"/>
            <a:ext cx="37020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4" descr="Schotter_Elast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3760788"/>
            <a:ext cx="36972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5" descr="Schotter_Elasto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206500"/>
            <a:ext cx="3771900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403350" y="3241675"/>
            <a:ext cx="1674813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220" tIns="43610" rIns="87220" bIns="43610">
            <a:spAutoFit/>
          </a:bodyPr>
          <a:lstStyle>
            <a:lvl1pPr defTabSz="727075">
              <a:defRPr sz="2400">
                <a:solidFill>
                  <a:schemeClr val="tx1"/>
                </a:solidFill>
                <a:latin typeface="Arial" charset="0"/>
              </a:defRPr>
            </a:lvl1pPr>
            <a:lvl2pPr marL="544513" defTabSz="727075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89025" defTabSz="72707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5125" defTabSz="72707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182813" defTabSz="72707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640013" defTabSz="727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97213" defTabSz="727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554413" defTabSz="727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4011613" defTabSz="727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00" i="1" kern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Распыление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214938" y="5492750"/>
            <a:ext cx="3106737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220" tIns="43610" rIns="87220" bIns="43610">
            <a:spAutoFit/>
          </a:bodyPr>
          <a:lstStyle>
            <a:lvl1pPr defTabSz="727075">
              <a:defRPr sz="2400">
                <a:solidFill>
                  <a:schemeClr val="tx1"/>
                </a:solidFill>
                <a:latin typeface="Arial" charset="0"/>
              </a:defRPr>
            </a:lvl1pPr>
            <a:lvl2pPr marL="544513" defTabSz="727075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89025" defTabSz="72707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5125" defTabSz="72707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182813" defTabSz="72707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640013" defTabSz="727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97213" defTabSz="727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554413" defTabSz="727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4011613" defTabSz="727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100" i="1" kern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Нанесение шпателем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404938" y="5359400"/>
            <a:ext cx="2725737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220" tIns="43610" rIns="87220" bIns="43610">
            <a:spAutoFit/>
          </a:bodyPr>
          <a:lstStyle>
            <a:lvl1pPr defTabSz="727075">
              <a:defRPr sz="2400">
                <a:solidFill>
                  <a:schemeClr val="tx1"/>
                </a:solidFill>
                <a:latin typeface="Arial" charset="0"/>
              </a:defRPr>
            </a:lvl1pPr>
            <a:lvl2pPr marL="544513" defTabSz="727075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89025" defTabSz="72707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5125" defTabSz="72707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182813" defTabSz="72707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640013" defTabSz="727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97213" defTabSz="727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554413" defTabSz="727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4011613" defTabSz="727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de-DE" sz="1400" i="1" kern="0" smtClean="0">
              <a:solidFill>
                <a:srgbClr val="000080"/>
              </a:solidFill>
            </a:endParaRPr>
          </a:p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100" i="1" kern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Обсыпка песком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7338" y="260350"/>
            <a:ext cx="8605837" cy="684213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Устройство на тротуарах мостового перехода  через ущелье реки чемитоквадже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fld id="{9C6BC2A0-0C16-4260-955A-0E325A024D48}" type="datetime4">
              <a:rPr lang="en-US" smtClean="0"/>
              <a:pPr>
                <a:defRPr/>
              </a:pPr>
              <a:t>November 13, 2015</a:t>
            </a:fld>
            <a:endParaRPr lang="en-US"/>
          </a:p>
        </p:txBody>
      </p:sp>
      <p:sp>
        <p:nvSpPr>
          <p:cNvPr id="55300" name="Номер слайда 4"/>
          <p:cNvSpPr>
            <a:spLocks noGrp="1"/>
          </p:cNvSpPr>
          <p:nvPr>
            <p:ph type="sldNum" sz="quarter" idx="13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CE89AEDE-814D-4738-90BA-B90F7F08CD2A}" type="slidenum">
              <a:rPr lang="en-GB" smtClean="0"/>
              <a:pPr eaLnBrk="1" hangingPunct="1">
                <a:defRPr/>
              </a:pPr>
              <a:t>29</a:t>
            </a:fld>
            <a:r>
              <a:rPr lang="en-GB" smtClean="0"/>
              <a:t> 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 Sika Solutions for Bridge – Part 2: Damages and Influences</a:t>
            </a:r>
            <a:endParaRPr lang="en-GB"/>
          </a:p>
        </p:txBody>
      </p:sp>
      <p:pic>
        <p:nvPicPr>
          <p:cNvPr id="55302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3678238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1052513"/>
            <a:ext cx="3935412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0" y="2997200"/>
            <a:ext cx="9144000" cy="5302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технологии </a:t>
            </a:r>
            <a:r>
              <a:rPr lang="en-US" b="1" dirty="0" smtClean="0"/>
              <a:t> </a:t>
            </a:r>
            <a:r>
              <a:rPr lang="ru-RU" b="1" dirty="0" smtClean="0"/>
              <a:t>для ремонта</a:t>
            </a:r>
            <a:r>
              <a:rPr lang="en-US" b="1" dirty="0" smtClean="0"/>
              <a:t>, </a:t>
            </a:r>
            <a:r>
              <a:rPr lang="ru-RU" b="1" dirty="0" smtClean="0"/>
              <a:t>строительства и реконструкции Искусственных сооружений</a:t>
            </a:r>
            <a:r>
              <a:rPr lang="en-GB" dirty="0"/>
              <a:t/>
            </a:r>
            <a:br>
              <a:rPr lang="en-GB" dirty="0"/>
            </a:b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7338" y="260350"/>
            <a:ext cx="8605837" cy="684213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Пешеходные мосты на трассе м-4 ДОН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fld id="{9C6BC2A0-0C16-4260-955A-0E325A024D48}" type="datetime4">
              <a:rPr lang="en-US" smtClean="0"/>
              <a:pPr>
                <a:defRPr/>
              </a:pPr>
              <a:t>November 13, 2015</a:t>
            </a:fld>
            <a:endParaRPr lang="en-US"/>
          </a:p>
        </p:txBody>
      </p:sp>
      <p:sp>
        <p:nvSpPr>
          <p:cNvPr id="55300" name="Номер слайда 4"/>
          <p:cNvSpPr>
            <a:spLocks noGrp="1"/>
          </p:cNvSpPr>
          <p:nvPr>
            <p:ph type="sldNum" sz="quarter" idx="13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CE89AEDE-814D-4738-90BA-B90F7F08CD2A}" type="slidenum">
              <a:rPr lang="en-GB" smtClean="0"/>
              <a:pPr eaLnBrk="1" hangingPunct="1">
                <a:defRPr/>
              </a:pPr>
              <a:t>30</a:t>
            </a:fld>
            <a:r>
              <a:rPr lang="en-GB" smtClean="0"/>
              <a:t> 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 Sika Solutions for Bridge – Part 2: Damages and Influences</a:t>
            </a:r>
            <a:endParaRPr lang="en-GB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4416490" cy="3312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4" y="1769530"/>
            <a:ext cx="4420872" cy="331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801938" y="6218238"/>
            <a:ext cx="1762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220" tIns="43610" rIns="87220" bIns="43610">
            <a:spAutoFit/>
          </a:bodyPr>
          <a:lstStyle>
            <a:lvl1pPr defTabSz="72707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72707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72707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72707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72707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endParaRPr lang="en-US" sz="1600">
              <a:latin typeface="Arial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639763" y="795338"/>
            <a:ext cx="7975600" cy="633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220" tIns="43610" rIns="87220" bIns="43610">
            <a:spAutoFit/>
          </a:bodyPr>
          <a:lstStyle/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r>
              <a:rPr lang="ru-RU" dirty="0">
                <a:cs typeface="Arial" charset="0"/>
              </a:rPr>
              <a:t>Высокая адгезия к плите проезжей части</a:t>
            </a:r>
            <a:r>
              <a:rPr lang="en-US" dirty="0">
                <a:cs typeface="Arial" charset="0"/>
              </a:rPr>
              <a:t>;</a:t>
            </a:r>
            <a:endParaRPr lang="ru-RU" dirty="0">
              <a:cs typeface="Arial" charset="0"/>
            </a:endParaRP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60000"/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endParaRPr lang="en-GB" sz="500" dirty="0">
              <a:cs typeface="Arial" charset="0"/>
            </a:endParaRP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r>
              <a:rPr lang="ru-RU" dirty="0">
                <a:cs typeface="Arial" charset="0"/>
              </a:rPr>
              <a:t>Обеспечивает прекрасное сцепление с последующим  слоем износа (литой асфальт, асфальтобетон)</a:t>
            </a:r>
            <a:r>
              <a:rPr lang="en-US" dirty="0">
                <a:cs typeface="Arial" charset="0"/>
              </a:rPr>
              <a:t>;</a:t>
            </a:r>
            <a:endParaRPr lang="ru-RU" dirty="0">
              <a:cs typeface="Arial" charset="0"/>
            </a:endParaRP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r>
              <a:rPr lang="ru-RU" dirty="0">
                <a:cs typeface="Arial" charset="0"/>
              </a:rPr>
              <a:t>Возможность выбора метода нанесения</a:t>
            </a:r>
            <a:r>
              <a:rPr lang="en-US" dirty="0">
                <a:cs typeface="Arial" charset="0"/>
              </a:rPr>
              <a:t>;</a:t>
            </a:r>
            <a:endParaRPr lang="ru-RU" dirty="0">
              <a:cs typeface="Arial" charset="0"/>
            </a:endParaRP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r>
              <a:rPr lang="ru-RU" dirty="0">
                <a:cs typeface="Arial" charset="0"/>
              </a:rPr>
              <a:t>Снижение постоянной нагрузки </a:t>
            </a:r>
            <a:r>
              <a:rPr lang="en-US" dirty="0">
                <a:cs typeface="Arial" charset="0"/>
              </a:rPr>
              <a:t>;</a:t>
            </a:r>
            <a:endParaRPr lang="ru-RU" dirty="0">
              <a:cs typeface="Arial" charset="0"/>
            </a:endParaRP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60000"/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endParaRPr lang="ru-RU" sz="500" dirty="0">
              <a:cs typeface="Arial" charset="0"/>
            </a:endParaRP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r>
              <a:rPr lang="ru-RU" dirty="0">
                <a:cs typeface="Arial" charset="0"/>
              </a:rPr>
              <a:t>Возможность нанесения до 1 000 м2 в сутки</a:t>
            </a:r>
            <a:r>
              <a:rPr lang="en-US" dirty="0">
                <a:cs typeface="Arial" charset="0"/>
              </a:rPr>
              <a:t> </a:t>
            </a:r>
            <a:r>
              <a:rPr lang="ru-RU" dirty="0">
                <a:cs typeface="Arial" charset="0"/>
              </a:rPr>
              <a:t>бригадой из 6-8 человек</a:t>
            </a:r>
            <a:r>
              <a:rPr lang="en-US" dirty="0">
                <a:cs typeface="Arial" charset="0"/>
              </a:rPr>
              <a:t>;</a:t>
            </a:r>
            <a:endParaRPr lang="ru-RU" dirty="0">
              <a:cs typeface="Arial" charset="0"/>
            </a:endParaRP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60000"/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endParaRPr lang="ru-RU" sz="500" dirty="0">
              <a:cs typeface="Arial" charset="0"/>
            </a:endParaRP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r>
              <a:rPr lang="ru-RU" dirty="0">
                <a:cs typeface="Arial" charset="0"/>
              </a:rPr>
              <a:t>Надежная защита плиты проезжей части от воды, масел и т.д.</a:t>
            </a:r>
            <a:r>
              <a:rPr lang="en-US" dirty="0">
                <a:cs typeface="Arial" charset="0"/>
              </a:rPr>
              <a:t>;</a:t>
            </a:r>
            <a:endParaRPr lang="ru-RU" dirty="0">
              <a:cs typeface="Arial" charset="0"/>
            </a:endParaRP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r>
              <a:rPr lang="ru-RU" dirty="0">
                <a:cs typeface="Arial" charset="0"/>
              </a:rPr>
              <a:t>Продление сроков службы дорожной одежды</a:t>
            </a:r>
            <a:r>
              <a:rPr lang="en-US" dirty="0">
                <a:cs typeface="Arial" charset="0"/>
              </a:rPr>
              <a:t>;</a:t>
            </a:r>
            <a:endParaRPr lang="ru-RU" dirty="0">
              <a:cs typeface="Arial" charset="0"/>
            </a:endParaRP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r>
              <a:rPr lang="ru-RU" dirty="0">
                <a:cs typeface="Arial" charset="0"/>
              </a:rPr>
              <a:t>Увеличение межремонтных сроков ГИ (возможность замены асфальта без замены ГИ)</a:t>
            </a:r>
            <a:r>
              <a:rPr lang="en-US" dirty="0">
                <a:cs typeface="Arial" charset="0"/>
              </a:rPr>
              <a:t>;</a:t>
            </a:r>
            <a:endParaRPr lang="ru-RU" dirty="0">
              <a:cs typeface="Arial" charset="0"/>
            </a:endParaRP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r>
              <a:rPr lang="ru-RU" dirty="0">
                <a:cs typeface="Arial" charset="0"/>
              </a:rPr>
              <a:t>Экономия денежных средств в процессе эксплуатации</a:t>
            </a:r>
            <a:r>
              <a:rPr lang="en-US" dirty="0">
                <a:cs typeface="Arial" charset="0"/>
              </a:rPr>
              <a:t>;</a:t>
            </a:r>
            <a:endParaRPr lang="ru-RU" dirty="0">
              <a:cs typeface="Arial" charset="0"/>
            </a:endParaRP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60000"/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endParaRPr lang="ru-RU" sz="500" dirty="0">
              <a:cs typeface="Arial" charset="0"/>
            </a:endParaRP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r>
              <a:rPr lang="ru-RU" b="1" dirty="0">
                <a:solidFill>
                  <a:srgbClr val="FF0000"/>
                </a:solidFill>
                <a:cs typeface="Arial" charset="0"/>
              </a:rPr>
              <a:t>Реальный</a:t>
            </a:r>
            <a:r>
              <a:rPr lang="ru-RU" dirty="0">
                <a:cs typeface="Arial" charset="0"/>
              </a:rPr>
              <a:t> положительный опыт эксплуатации в РФ более 20 лет</a:t>
            </a:r>
          </a:p>
          <a:p>
            <a:pPr marL="536575" lvl="1" indent="-357188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60000"/>
              <a:buFont typeface="Arial" charset="0"/>
              <a:buChar char="•"/>
              <a:tabLst>
                <a:tab pos="254000" algn="l"/>
                <a:tab pos="533400" algn="l"/>
              </a:tabLst>
              <a:defRPr/>
            </a:pPr>
            <a:endParaRPr lang="ru-RU" sz="500" dirty="0">
              <a:cs typeface="Arial" charset="0"/>
            </a:endParaRPr>
          </a:p>
          <a:p>
            <a:pPr marL="179387" lvl="1" defTabSz="873125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tabLst>
                <a:tab pos="254000" algn="l"/>
                <a:tab pos="533400" algn="l"/>
              </a:tabLst>
              <a:defRPr/>
            </a:pPr>
            <a:endParaRPr lang="ru-RU" dirty="0">
              <a:cs typeface="Arial" charset="0"/>
            </a:endParaRPr>
          </a:p>
        </p:txBody>
      </p:sp>
      <p:sp>
        <p:nvSpPr>
          <p:cNvPr id="56324" name="Rectangle 26"/>
          <p:cNvSpPr>
            <a:spLocks noChangeArrowheads="1"/>
          </p:cNvSpPr>
          <p:nvPr/>
        </p:nvSpPr>
        <p:spPr bwMode="auto">
          <a:xfrm rot="-5400000">
            <a:off x="-2052638" y="2152651"/>
            <a:ext cx="5046663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80" tIns="44790" rIns="89580" bIns="44790"/>
          <a:lstStyle/>
          <a:p>
            <a:pPr algn="ctr" defTabSz="896938" eaLnBrk="0" hangingPunct="0"/>
            <a:r>
              <a:rPr lang="en-US" altLang="en-US" sz="4400">
                <a:solidFill>
                  <a:srgbClr val="F9F9F9"/>
                </a:solidFill>
              </a:rPr>
              <a:t>Construction</a:t>
            </a:r>
            <a:endParaRPr lang="en-US" altLang="en-US" sz="4400">
              <a:solidFill>
                <a:schemeClr val="bg1"/>
              </a:solidFill>
            </a:endParaRPr>
          </a:p>
        </p:txBody>
      </p:sp>
      <p:pic>
        <p:nvPicPr>
          <p:cNvPr id="56325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5895975"/>
            <a:ext cx="2170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5"/>
          <p:cNvSpPr>
            <a:spLocks/>
          </p:cNvSpPr>
          <p:nvPr/>
        </p:nvSpPr>
        <p:spPr bwMode="auto">
          <a:xfrm>
            <a:off x="315913" y="188913"/>
            <a:ext cx="88280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defRPr/>
            </a:pPr>
            <a:r>
              <a:rPr lang="ru-RU" sz="2400" b="1" dirty="0">
                <a:cs typeface="Arial" charset="0"/>
              </a:rPr>
              <a:t>Характеристики и преимущества ГИ на основе полимерных смол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Placeholder 6"/>
          <p:cNvSpPr>
            <a:spLocks noGrp="1"/>
          </p:cNvSpPr>
          <p:nvPr>
            <p:ph type="body" sz="quarter" idx="10"/>
          </p:nvPr>
        </p:nvSpPr>
        <p:spPr bwMode="auto">
          <a:xfrm>
            <a:off x="971550" y="2565400"/>
            <a:ext cx="7704138" cy="865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200" b="1" cap="none" smtClean="0"/>
              <a:t>Научно-техническая база</a:t>
            </a:r>
          </a:p>
          <a:p>
            <a:pPr>
              <a:spcBef>
                <a:spcPct val="0"/>
              </a:spcBef>
            </a:pPr>
            <a:endParaRPr lang="ru-RU" sz="2000" cap="non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79388" y="3573463"/>
            <a:ext cx="4056062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088" tIns="40043" rIns="80088" bIns="40043">
            <a:spAutoFit/>
          </a:bodyPr>
          <a:lstStyle/>
          <a:p>
            <a:pPr marL="285750" indent="-285750" defTabSz="871538">
              <a:buClr>
                <a:schemeClr val="bg2"/>
              </a:buClr>
              <a:buFont typeface="Wingdings" pitchFamily="2" charset="2"/>
              <a:buChar char="§"/>
            </a:pPr>
            <a:r>
              <a:rPr lang="ru-RU" sz="1400"/>
              <a:t>Проведение теоретических семинаров</a:t>
            </a:r>
            <a:endParaRPr lang="en-US" sz="1400"/>
          </a:p>
          <a:p>
            <a:pPr marL="285750" indent="-285750" defTabSz="871538">
              <a:buClr>
                <a:schemeClr val="bg2"/>
              </a:buClr>
              <a:buFont typeface="Wingdings" pitchFamily="2" charset="2"/>
              <a:buChar char="§"/>
            </a:pPr>
            <a:endParaRPr lang="ru-RU" sz="800"/>
          </a:p>
          <a:p>
            <a:pPr marL="285750" indent="-285750" defTabSz="871538">
              <a:buClr>
                <a:schemeClr val="bg2"/>
              </a:buClr>
              <a:buFont typeface="Wingdings" pitchFamily="2" charset="2"/>
              <a:buChar char="§"/>
            </a:pPr>
            <a:r>
              <a:rPr lang="ru-RU" sz="1400"/>
              <a:t>Обучение и консультирование специалистов подрядных организаций технологиям применения материалов </a:t>
            </a:r>
            <a:r>
              <a:rPr lang="en-US" sz="1400"/>
              <a:t>Sika</a:t>
            </a:r>
            <a:r>
              <a:rPr lang="ru-RU" sz="1400"/>
              <a:t> в Тренинг-центре в г. Лобня, а также на строительных объектах</a:t>
            </a:r>
          </a:p>
          <a:p>
            <a:pPr marL="285750" indent="-285750" defTabSz="871538">
              <a:buClr>
                <a:schemeClr val="bg2"/>
              </a:buClr>
              <a:buFont typeface="Wingdings" pitchFamily="2" charset="2"/>
              <a:buChar char="§"/>
            </a:pPr>
            <a:endParaRPr lang="ru-RU" sz="800"/>
          </a:p>
          <a:p>
            <a:pPr marL="285750" indent="-285750" defTabSz="871538">
              <a:buClr>
                <a:schemeClr val="bg2"/>
              </a:buClr>
              <a:buFont typeface="Wingdings" pitchFamily="2" charset="2"/>
              <a:buChar char="§"/>
            </a:pPr>
            <a:r>
              <a:rPr lang="ru-RU" sz="1400"/>
              <a:t>Выпуск Руководств по укладке (применению) материалов</a:t>
            </a:r>
          </a:p>
        </p:txBody>
      </p:sp>
      <p:pic>
        <p:nvPicPr>
          <p:cNvPr id="58371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5895975"/>
            <a:ext cx="217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itel 5"/>
          <p:cNvSpPr>
            <a:spLocks/>
          </p:cNvSpPr>
          <p:nvPr/>
        </p:nvSpPr>
        <p:spPr bwMode="auto">
          <a:xfrm>
            <a:off x="209550" y="152400"/>
            <a:ext cx="860583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ru-RU" sz="2400"/>
              <a:t>НАУЧНО-ТЕХНИЧЕСКАЯ БАЗА </a:t>
            </a:r>
          </a:p>
        </p:txBody>
      </p:sp>
      <p:pic>
        <p:nvPicPr>
          <p:cNvPr id="5837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850900"/>
            <a:ext cx="3384550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500438"/>
            <a:ext cx="354171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850900"/>
            <a:ext cx="3543300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179388" y="3922713"/>
            <a:ext cx="4176712" cy="215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344" tIns="39673" rIns="79344" bIns="39673" numCol="1" anchor="t" anchorCtr="0" compatLnSpc="1">
            <a:prstTxWarp prst="textNoShape">
              <a:avLst/>
            </a:prstTxWarp>
          </a:bodyPr>
          <a:lstStyle/>
          <a:p>
            <a:pPr marL="390525" indent="-285750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ru-RU" sz="1400" smtClean="0"/>
              <a:t>Разработка новых продуктов и решений</a:t>
            </a:r>
          </a:p>
          <a:p>
            <a:pPr marL="390525" indent="-285750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ru-RU" sz="1400" smtClean="0"/>
          </a:p>
          <a:p>
            <a:pPr marL="390525" indent="-285750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ru-RU" sz="1400" smtClean="0"/>
              <a:t>Адаптация существующих продуктов к требованиям </a:t>
            </a:r>
            <a:r>
              <a:rPr lang="en-US" sz="1400" smtClean="0"/>
              <a:t> </a:t>
            </a:r>
            <a:r>
              <a:rPr lang="ru-RU" sz="1400" smtClean="0"/>
              <a:t>проектов</a:t>
            </a:r>
          </a:p>
          <a:p>
            <a:pPr marL="390525" indent="-285750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ru-RU" sz="1400" smtClean="0"/>
          </a:p>
          <a:p>
            <a:pPr marL="390525" indent="-285750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ru-RU" sz="1400" smtClean="0"/>
              <a:t>Техническое сопровождение производственных объектов </a:t>
            </a:r>
          </a:p>
          <a:p>
            <a:pPr marL="390525" indent="-285750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ru-RU" sz="1400" smtClean="0"/>
          </a:p>
          <a:p>
            <a:pPr marL="390525" indent="-285750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ru-RU" sz="1400" smtClean="0"/>
              <a:t>Контроль качества продукции</a:t>
            </a:r>
            <a:endParaRPr lang="en-US" sz="1400" smtClean="0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81075"/>
            <a:ext cx="3416300" cy="25701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2" descr="D:\семинар Мостотрест\IMG_05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338455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5895975"/>
            <a:ext cx="217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itel 5"/>
          <p:cNvSpPr>
            <a:spLocks/>
          </p:cNvSpPr>
          <p:nvPr/>
        </p:nvSpPr>
        <p:spPr bwMode="auto">
          <a:xfrm>
            <a:off x="287338" y="115888"/>
            <a:ext cx="86058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ru-RU" sz="2400"/>
              <a:t>НАУЧНО-ТЕХНИЧЕСКАЯ БАЗА</a:t>
            </a:r>
          </a:p>
        </p:txBody>
      </p:sp>
      <p:pic>
        <p:nvPicPr>
          <p:cNvPr id="59400" name="Picture 9" descr="IMG_52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2"/>
          <a:stretch>
            <a:fillRect/>
          </a:stretch>
        </p:blipFill>
        <p:spPr bwMode="auto">
          <a:xfrm>
            <a:off x="4427538" y="3625850"/>
            <a:ext cx="3427412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6"/>
          <p:cNvSpPr>
            <a:spLocks noGrp="1"/>
          </p:cNvSpPr>
          <p:nvPr>
            <p:ph type="body" sz="quarter" idx="10"/>
          </p:nvPr>
        </p:nvSpPr>
        <p:spPr bwMode="auto">
          <a:xfrm>
            <a:off x="301625" y="2060575"/>
            <a:ext cx="7704138" cy="865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200" b="1" cap="none" smtClean="0"/>
              <a:t>Проблемы возникающие на практике</a:t>
            </a:r>
          </a:p>
          <a:p>
            <a:pPr>
              <a:spcBef>
                <a:spcPct val="0"/>
              </a:spcBef>
            </a:pPr>
            <a:endParaRPr lang="ru-RU" sz="2000" cap="non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93700"/>
            <a:ext cx="8229600" cy="6397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1" tIns="45697" rIns="91401" bIns="4569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>Проблемы возникающие на практике и пути их решения</a:t>
            </a:r>
            <a:endParaRPr lang="ru-RU" sz="4000" dirty="0" smtClean="0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87400" y="1628775"/>
            <a:ext cx="8094663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1" tIns="45697" rIns="91401" bIns="45697"/>
          <a:lstStyle>
            <a:lvl1pPr marL="342756" indent="-34275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36" indent="-28562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517" indent="-2285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9524" indent="-2285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6531" indent="-228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3538" indent="-2285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0545" indent="-2285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7552" indent="-2285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4558" indent="-2285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ru-RU" sz="2000" kern="0" dirty="0" smtClean="0">
                <a:solidFill>
                  <a:srgbClr val="000000"/>
                </a:solidFill>
              </a:rPr>
              <a:t>Низкая культура производства работ</a:t>
            </a:r>
            <a:r>
              <a:rPr lang="en-US" sz="2000" kern="0" dirty="0" smtClean="0">
                <a:solidFill>
                  <a:srgbClr val="000000"/>
                </a:solidFill>
              </a:rPr>
              <a:t>;</a:t>
            </a:r>
            <a:r>
              <a:rPr lang="ru-RU" sz="2000" kern="0" dirty="0" smtClean="0">
                <a:solidFill>
                  <a:srgbClr val="000000"/>
                </a:solidFill>
              </a:rPr>
              <a:t> </a:t>
            </a:r>
            <a:endParaRPr lang="en-US" sz="2000" kern="0" dirty="0" smtClean="0">
              <a:solidFill>
                <a:srgbClr val="000000"/>
              </a:solidFill>
            </a:endParaRP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ru-RU" sz="2000" kern="0" dirty="0" smtClean="0">
                <a:solidFill>
                  <a:srgbClr val="000000"/>
                </a:solidFill>
              </a:rPr>
              <a:t>Нехватка знаний о современных материалах</a:t>
            </a:r>
            <a:r>
              <a:rPr lang="en-US" sz="2000" kern="0" dirty="0" smtClean="0">
                <a:solidFill>
                  <a:srgbClr val="000000"/>
                </a:solidFill>
              </a:rPr>
              <a:t>;</a:t>
            </a:r>
            <a:endParaRPr lang="ru-RU" sz="2000" kern="0" dirty="0" smtClean="0">
              <a:solidFill>
                <a:srgbClr val="000000"/>
              </a:solidFill>
            </a:endParaRP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ru-RU" sz="2000" kern="0" dirty="0" smtClean="0">
                <a:solidFill>
                  <a:srgbClr val="000000"/>
                </a:solidFill>
              </a:rPr>
              <a:t>Желание подрядной организации снизить себестоимость</a:t>
            </a:r>
            <a:r>
              <a:rPr lang="en-US" sz="2000" kern="0" dirty="0" smtClean="0">
                <a:solidFill>
                  <a:srgbClr val="000000"/>
                </a:solidFill>
              </a:rPr>
              <a:t>;</a:t>
            </a:r>
            <a:r>
              <a:rPr lang="ru-RU" sz="2000" kern="0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ru-RU" sz="2000" kern="0" dirty="0" smtClean="0">
                <a:solidFill>
                  <a:srgbClr val="000000"/>
                </a:solidFill>
              </a:rPr>
              <a:t>Фальсификация материала</a:t>
            </a:r>
            <a:r>
              <a:rPr lang="en-US" sz="2000" kern="0" dirty="0" smtClean="0">
                <a:solidFill>
                  <a:srgbClr val="000000"/>
                </a:solidFill>
              </a:rPr>
              <a:t>;</a:t>
            </a:r>
            <a:endParaRPr lang="ru-RU" sz="2000" kern="0" dirty="0" smtClean="0">
              <a:solidFill>
                <a:srgbClr val="000000"/>
              </a:solidFill>
            </a:endParaRP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ru-RU" sz="2000" kern="0" dirty="0" smtClean="0">
                <a:solidFill>
                  <a:srgbClr val="000000"/>
                </a:solidFill>
              </a:rPr>
              <a:t>Некачественное</a:t>
            </a:r>
            <a:r>
              <a:rPr lang="en-US" sz="2000" kern="0" dirty="0" smtClean="0">
                <a:solidFill>
                  <a:srgbClr val="000000"/>
                </a:solidFill>
              </a:rPr>
              <a:t>/</a:t>
            </a:r>
            <a:r>
              <a:rPr lang="ru-RU" sz="2000" kern="0" dirty="0" smtClean="0">
                <a:solidFill>
                  <a:srgbClr val="000000"/>
                </a:solidFill>
              </a:rPr>
              <a:t>устаревшее оборудование 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endParaRPr lang="ru-RU" sz="2000" kern="0" dirty="0">
              <a:solidFill>
                <a:srgbClr val="000000"/>
              </a:solidFill>
            </a:endParaRPr>
          </a:p>
          <a:p>
            <a:pPr marL="0" indent="0" eaLnBrk="1" hangingPunct="1">
              <a:buClr>
                <a:schemeClr val="bg2"/>
              </a:buClr>
              <a:buFontTx/>
              <a:buNone/>
              <a:defRPr/>
            </a:pPr>
            <a:r>
              <a:rPr lang="ru-RU" sz="2000" kern="0" dirty="0" smtClean="0">
                <a:solidFill>
                  <a:srgbClr val="000000"/>
                </a:solidFill>
              </a:rPr>
              <a:t>Пути решения</a:t>
            </a:r>
            <a:r>
              <a:rPr lang="en-US" sz="2000" kern="0" dirty="0" smtClean="0">
                <a:solidFill>
                  <a:srgbClr val="000000"/>
                </a:solidFill>
              </a:rPr>
              <a:t>: </a:t>
            </a:r>
            <a:endParaRPr lang="ru-RU" sz="2000" kern="0" dirty="0" smtClean="0">
              <a:solidFill>
                <a:srgbClr val="000000"/>
              </a:solidFill>
            </a:endParaRP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ru-RU" sz="2000" kern="0" dirty="0" smtClean="0">
                <a:solidFill>
                  <a:srgbClr val="000000"/>
                </a:solidFill>
              </a:rPr>
              <a:t>Практическое обучение рабочего персонала на стройплощадке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ru-RU" sz="2000" kern="0" dirty="0" smtClean="0">
                <a:solidFill>
                  <a:srgbClr val="000000"/>
                </a:solidFill>
              </a:rPr>
              <a:t>Плановые обучения в регионах на базе институтов</a:t>
            </a:r>
            <a:r>
              <a:rPr lang="en-US" sz="2000" kern="0" dirty="0" smtClean="0">
                <a:solidFill>
                  <a:srgbClr val="000000"/>
                </a:solidFill>
              </a:rPr>
              <a:t>/</a:t>
            </a:r>
            <a:r>
              <a:rPr lang="ru-RU" sz="2000" kern="0" dirty="0" smtClean="0">
                <a:solidFill>
                  <a:srgbClr val="000000"/>
                </a:solidFill>
              </a:rPr>
              <a:t>служб заказчика</a:t>
            </a:r>
            <a:r>
              <a:rPr lang="en-US" sz="2000" kern="0" dirty="0" smtClean="0">
                <a:solidFill>
                  <a:srgbClr val="000000"/>
                </a:solidFill>
              </a:rPr>
              <a:t>/</a:t>
            </a:r>
            <a:r>
              <a:rPr lang="ru-RU" sz="2000" kern="0" dirty="0" smtClean="0">
                <a:solidFill>
                  <a:srgbClr val="000000"/>
                </a:solidFill>
              </a:rPr>
              <a:t>подрядных организациях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ru-RU" sz="2000" kern="0" dirty="0" smtClean="0">
                <a:solidFill>
                  <a:srgbClr val="000000"/>
                </a:solidFill>
              </a:rPr>
              <a:t>Доступ производителя материала к контролю укладки</a:t>
            </a:r>
          </a:p>
          <a:p>
            <a:pPr marL="0" indent="0" eaLnBrk="1" hangingPunct="1">
              <a:buClr>
                <a:schemeClr val="bg2"/>
              </a:buClr>
              <a:buFontTx/>
              <a:buNone/>
              <a:defRPr/>
            </a:pPr>
            <a:endParaRPr lang="ru-RU" sz="2000" kern="0" dirty="0" smtClean="0">
              <a:solidFill>
                <a:srgbClr val="000000"/>
              </a:solidFill>
            </a:endParaRP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endParaRPr lang="ru-RU" sz="2000" kern="0" dirty="0">
              <a:solidFill>
                <a:srgbClr val="000000"/>
              </a:solidFill>
            </a:endParaRPr>
          </a:p>
          <a:p>
            <a:pPr marL="0" indent="0" eaLnBrk="1" hangingPunct="1">
              <a:buClr>
                <a:schemeClr val="bg2"/>
              </a:buClr>
              <a:buFontTx/>
              <a:buNone/>
              <a:defRPr/>
            </a:pPr>
            <a:endParaRPr lang="ru-RU" sz="2000" kern="0" dirty="0">
              <a:solidFill>
                <a:srgbClr val="000000"/>
              </a:solidFill>
            </a:endParaRPr>
          </a:p>
          <a:p>
            <a:pPr marL="0" indent="0" eaLnBrk="1" hangingPunct="1">
              <a:buClr>
                <a:schemeClr val="bg2"/>
              </a:buClr>
              <a:buFontTx/>
              <a:buNone/>
              <a:defRPr/>
            </a:pPr>
            <a:endParaRPr lang="en-US" sz="2000" kern="0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endParaRPr lang="ru-RU" sz="2000" kern="0" dirty="0" smtClean="0">
              <a:solidFill>
                <a:srgbClr val="00000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ru-RU" sz="2000" kern="0" dirty="0">
              <a:solidFill>
                <a:srgbClr val="000000"/>
              </a:solidFill>
            </a:endParaRPr>
          </a:p>
        </p:txBody>
      </p:sp>
      <p:pic>
        <p:nvPicPr>
          <p:cNvPr id="61444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5895975"/>
            <a:ext cx="2170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84263" y="6223000"/>
            <a:ext cx="67119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220" tIns="43610" rIns="87220" bIns="43610"/>
          <a:lstStyle>
            <a:lvl1pPr defTabSz="873125">
              <a:defRPr sz="2400">
                <a:solidFill>
                  <a:schemeClr val="tx1"/>
                </a:solidFill>
                <a:latin typeface="Arial" charset="0"/>
              </a:defRPr>
            </a:lvl1pPr>
            <a:lvl2pPr marL="436563" defTabSz="873125">
              <a:defRPr sz="2400">
                <a:solidFill>
                  <a:schemeClr val="tx1"/>
                </a:solidFill>
                <a:latin typeface="Arial" charset="0"/>
              </a:defRPr>
            </a:lvl2pPr>
            <a:lvl3pPr marL="873125" defTabSz="8731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08100" defTabSz="8731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46250" defTabSz="8731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03450" defTabSz="8731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660650" defTabSz="8731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17850" defTabSz="8731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575050" defTabSz="8731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sz="1800" b="1" i="1" dirty="0" smtClean="0">
                <a:solidFill>
                  <a:srgbClr val="FF0000"/>
                </a:solidFill>
                <a:latin typeface="+mj-lt"/>
                <a:cs typeface="Arial" charset="0"/>
              </a:rPr>
              <a:t>Желание всех участников процесса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Placeholder 6"/>
          <p:cNvSpPr>
            <a:spLocks noGrp="1"/>
          </p:cNvSpPr>
          <p:nvPr>
            <p:ph type="body" sz="quarter" idx="10"/>
          </p:nvPr>
        </p:nvSpPr>
        <p:spPr bwMode="auto">
          <a:xfrm>
            <a:off x="301625" y="2060575"/>
            <a:ext cx="7704138" cy="865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200" b="1" cap="none" smtClean="0"/>
              <a:t>Опыт применения в России</a:t>
            </a:r>
            <a:endParaRPr lang="ru-RU" sz="2000" b="1" cap="non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3575" y="188913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1800" dirty="0" smtClean="0">
                <a:cs typeface="Arial" pitchFamily="34" charset="0"/>
              </a:rPr>
              <a:t>МКАД и Третье Транспортное Кольцо, г. Москва</a:t>
            </a:r>
            <a:br>
              <a:rPr lang="ru-RU" sz="1800" dirty="0" smtClean="0">
                <a:cs typeface="Arial" pitchFamily="34" charset="0"/>
              </a:rPr>
            </a:br>
            <a:r>
              <a:rPr lang="ru-RU" sz="1800" dirty="0" smtClean="0">
                <a:cs typeface="Arial" pitchFamily="34" charset="0"/>
              </a:rPr>
              <a:t>Гидроизоляция  эстакад и мостов</a:t>
            </a:r>
          </a:p>
        </p:txBody>
      </p:sp>
      <p:pic>
        <p:nvPicPr>
          <p:cNvPr id="10055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981075"/>
            <a:ext cx="6272213" cy="46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564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5895975"/>
            <a:ext cx="2170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844675"/>
            <a:ext cx="5716588" cy="410368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  <p:sp>
        <p:nvSpPr>
          <p:cNvPr id="1206281" name="Text Box 9"/>
          <p:cNvSpPr txBox="1">
            <a:spLocks noChangeArrowheads="1"/>
          </p:cNvSpPr>
          <p:nvPr/>
        </p:nvSpPr>
        <p:spPr bwMode="auto">
          <a:xfrm>
            <a:off x="1182688" y="549275"/>
            <a:ext cx="7710487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sz="1800" b="0" dirty="0" smtClean="0">
                <a:latin typeface="+mj-lt"/>
              </a:rPr>
              <a:t>Объект</a:t>
            </a:r>
            <a:r>
              <a:rPr lang="en-US" sz="1800" b="0" dirty="0" smtClean="0">
                <a:latin typeface="+mj-lt"/>
              </a:rPr>
              <a:t>: </a:t>
            </a:r>
            <a:r>
              <a:rPr lang="ru-RU" sz="1800" b="0" dirty="0" smtClean="0">
                <a:latin typeface="+mj-lt"/>
              </a:rPr>
              <a:t>Эстакада в аэропорту Домодедово (1999г.)</a:t>
            </a:r>
          </a:p>
          <a:p>
            <a:pPr>
              <a:spcBef>
                <a:spcPct val="50000"/>
              </a:spcBef>
              <a:defRPr/>
            </a:pPr>
            <a:r>
              <a:rPr lang="ru-RU" sz="1800" b="0" dirty="0" smtClean="0">
                <a:latin typeface="+mj-lt"/>
              </a:rPr>
              <a:t>Технологии</a:t>
            </a:r>
            <a:r>
              <a:rPr lang="en-US" sz="1800" b="0" dirty="0" smtClean="0">
                <a:latin typeface="+mj-lt"/>
              </a:rPr>
              <a:t>: </a:t>
            </a:r>
            <a:r>
              <a:rPr lang="ru-RU" sz="1800" b="0" dirty="0" smtClean="0">
                <a:latin typeface="+mj-lt"/>
              </a:rPr>
              <a:t>Усиление железобетона</a:t>
            </a:r>
          </a:p>
        </p:txBody>
      </p:sp>
      <p:pic>
        <p:nvPicPr>
          <p:cNvPr id="67588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5895975"/>
            <a:ext cx="2170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bridge waterproofing whi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80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/>
              <a:pPr>
                <a:defRPr/>
              </a:pPr>
              <a:t>November 13, 2015</a:t>
            </a:fld>
            <a:endParaRPr lang="en-US" dirty="0"/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13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45809984-59C2-41E7-BF9A-EFD752C9C43D}" type="slidenum">
              <a:rPr lang="en-GB" smtClean="0"/>
              <a:pPr eaLnBrk="1" hangingPunct="1">
                <a:defRPr/>
              </a:pPr>
              <a:t>4</a:t>
            </a:fld>
            <a:r>
              <a:rPr lang="en-GB" smtClean="0"/>
              <a:t>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  <a:r>
              <a:rPr lang="en-GB" dirty="0"/>
              <a:t> Sika Solutions for Bridge – Part </a:t>
            </a:r>
            <a:r>
              <a:rPr lang="en-GB" dirty="0" smtClean="0"/>
              <a:t>3: Sika Solutions - Introduction</a:t>
            </a:r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87338" y="260350"/>
            <a:ext cx="8605837" cy="684213"/>
          </a:xfrm>
        </p:spPr>
        <p:txBody>
          <a:bodyPr/>
          <a:lstStyle/>
          <a:p>
            <a:pPr>
              <a:defRPr/>
            </a:pPr>
            <a:r>
              <a:rPr lang="ru-RU" altLang="en-US" dirty="0" smtClean="0"/>
              <a:t>комплекс решений</a:t>
            </a:r>
            <a:endParaRPr lang="en-GB" dirty="0"/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6443663" y="2287588"/>
            <a:ext cx="215900" cy="2159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6335713" y="2803525"/>
            <a:ext cx="1473200" cy="338138"/>
          </a:xfrm>
          <a:prstGeom prst="rect">
            <a:avLst/>
          </a:prstGeom>
          <a:solidFill>
            <a:schemeClr val="bg1">
              <a:alpha val="4588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en-US" sz="1600"/>
              <a:t>Защита бетона</a:t>
            </a:r>
            <a:endParaRPr lang="de-CH" altLang="en-US" sz="1600"/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5738813" y="503238"/>
            <a:ext cx="215900" cy="215900"/>
          </a:xfrm>
          <a:prstGeom prst="rect">
            <a:avLst/>
          </a:prstGeom>
          <a:solidFill>
            <a:srgbClr val="8A4500"/>
          </a:solidFill>
          <a:ln w="25400">
            <a:solidFill>
              <a:schemeClr val="bg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6089650" y="441325"/>
            <a:ext cx="2644775" cy="584200"/>
          </a:xfrm>
          <a:prstGeom prst="rect">
            <a:avLst/>
          </a:prstGeom>
          <a:solidFill>
            <a:schemeClr val="bg1">
              <a:alpha val="4588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en-US" sz="1600"/>
              <a:t>Тонкослойные пешеходные </a:t>
            </a:r>
          </a:p>
          <a:p>
            <a:pPr eaLnBrk="1" hangingPunct="1"/>
            <a:r>
              <a:rPr lang="ru-RU" altLang="en-US" sz="1600"/>
              <a:t>покрытия</a:t>
            </a:r>
            <a:endParaRPr lang="de-CH" altLang="en-US" sz="1600"/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2484438" y="2420938"/>
            <a:ext cx="215900" cy="215900"/>
          </a:xfrm>
          <a:prstGeom prst="rect">
            <a:avLst/>
          </a:prstGeom>
          <a:solidFill>
            <a:srgbClr val="009900"/>
          </a:solidFill>
          <a:ln w="25400">
            <a:solidFill>
              <a:schemeClr val="bg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6" name="Text Box 13"/>
          <p:cNvSpPr txBox="1">
            <a:spLocks noChangeArrowheads="1"/>
          </p:cNvSpPr>
          <p:nvPr/>
        </p:nvSpPr>
        <p:spPr bwMode="auto">
          <a:xfrm>
            <a:off x="809625" y="2078038"/>
            <a:ext cx="1476375" cy="338137"/>
          </a:xfrm>
          <a:prstGeom prst="rect">
            <a:avLst/>
          </a:prstGeom>
          <a:solidFill>
            <a:schemeClr val="bg1">
              <a:alpha val="4588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en-US" sz="1600"/>
              <a:t>Ремонт бетона</a:t>
            </a:r>
            <a:endParaRPr lang="de-CH" altLang="en-US" sz="1600"/>
          </a:p>
        </p:txBody>
      </p:sp>
      <p:sp>
        <p:nvSpPr>
          <p:cNvPr id="26637" name="Rectangle 14"/>
          <p:cNvSpPr>
            <a:spLocks noChangeArrowheads="1"/>
          </p:cNvSpPr>
          <p:nvPr/>
        </p:nvSpPr>
        <p:spPr bwMode="auto">
          <a:xfrm>
            <a:off x="3203575" y="3141663"/>
            <a:ext cx="215900" cy="2159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bg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8" name="Text Box 15"/>
          <p:cNvSpPr txBox="1">
            <a:spLocks noChangeArrowheads="1"/>
          </p:cNvSpPr>
          <p:nvPr/>
        </p:nvSpPr>
        <p:spPr bwMode="auto">
          <a:xfrm>
            <a:off x="3563938" y="3381375"/>
            <a:ext cx="2946400" cy="338138"/>
          </a:xfrm>
          <a:prstGeom prst="rect">
            <a:avLst/>
          </a:prstGeom>
          <a:solidFill>
            <a:schemeClr val="bg1">
              <a:alpha val="4588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en-US" sz="1600"/>
              <a:t>Усиление несущих конструкций</a:t>
            </a:r>
            <a:endParaRPr lang="de-CH" altLang="en-US" sz="1600"/>
          </a:p>
        </p:txBody>
      </p:sp>
      <p:sp>
        <p:nvSpPr>
          <p:cNvPr id="26639" name="Rectangle 16"/>
          <p:cNvSpPr>
            <a:spLocks noChangeArrowheads="1"/>
          </p:cNvSpPr>
          <p:nvPr/>
        </p:nvSpPr>
        <p:spPr bwMode="auto">
          <a:xfrm>
            <a:off x="1379538" y="5283200"/>
            <a:ext cx="215900" cy="215900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40" name="Text Box 17"/>
          <p:cNvSpPr txBox="1">
            <a:spLocks noChangeArrowheads="1"/>
          </p:cNvSpPr>
          <p:nvPr/>
        </p:nvSpPr>
        <p:spPr bwMode="auto">
          <a:xfrm>
            <a:off x="323850" y="4794250"/>
            <a:ext cx="1536700" cy="338138"/>
          </a:xfrm>
          <a:prstGeom prst="rect">
            <a:avLst/>
          </a:prstGeom>
          <a:solidFill>
            <a:schemeClr val="bg1">
              <a:alpha val="4588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en-US" sz="1600"/>
              <a:t>Бетонирование</a:t>
            </a:r>
            <a:endParaRPr lang="de-CH" altLang="en-US" sz="1600"/>
          </a:p>
        </p:txBody>
      </p:sp>
      <p:sp>
        <p:nvSpPr>
          <p:cNvPr id="26641" name="Rectangle 18"/>
          <p:cNvSpPr>
            <a:spLocks noChangeArrowheads="1"/>
          </p:cNvSpPr>
          <p:nvPr/>
        </p:nvSpPr>
        <p:spPr bwMode="auto">
          <a:xfrm>
            <a:off x="3311525" y="5003800"/>
            <a:ext cx="215900" cy="215900"/>
          </a:xfrm>
          <a:prstGeom prst="rect">
            <a:avLst/>
          </a:prstGeom>
          <a:solidFill>
            <a:srgbClr val="0066FF"/>
          </a:solidFill>
          <a:ln w="25400">
            <a:solidFill>
              <a:schemeClr val="bg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42" name="Text Box 19"/>
          <p:cNvSpPr txBox="1">
            <a:spLocks noChangeArrowheads="1"/>
          </p:cNvSpPr>
          <p:nvPr/>
        </p:nvSpPr>
        <p:spPr bwMode="auto">
          <a:xfrm>
            <a:off x="3368675" y="4340225"/>
            <a:ext cx="1522413" cy="338138"/>
          </a:xfrm>
          <a:prstGeom prst="rect">
            <a:avLst/>
          </a:prstGeom>
          <a:solidFill>
            <a:schemeClr val="bg1">
              <a:alpha val="4588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en-US" sz="1600"/>
              <a:t>Гидроизоляция</a:t>
            </a:r>
            <a:endParaRPr lang="de-CH" altLang="en-US" sz="1600"/>
          </a:p>
        </p:txBody>
      </p:sp>
      <p:sp>
        <p:nvSpPr>
          <p:cNvPr id="26643" name="Rectangle 20"/>
          <p:cNvSpPr>
            <a:spLocks noChangeArrowheads="1"/>
          </p:cNvSpPr>
          <p:nvPr/>
        </p:nvSpPr>
        <p:spPr bwMode="auto">
          <a:xfrm>
            <a:off x="6119813" y="4471988"/>
            <a:ext cx="215900" cy="2159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bg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44" name="Text Box 21"/>
          <p:cNvSpPr txBox="1">
            <a:spLocks noChangeArrowheads="1"/>
          </p:cNvSpPr>
          <p:nvPr/>
        </p:nvSpPr>
        <p:spPr bwMode="auto">
          <a:xfrm>
            <a:off x="6227763" y="4100513"/>
            <a:ext cx="2139950" cy="338137"/>
          </a:xfrm>
          <a:prstGeom prst="rect">
            <a:avLst/>
          </a:prstGeom>
          <a:solidFill>
            <a:schemeClr val="bg1">
              <a:alpha val="4588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ru-RU" altLang="en-US" sz="1600"/>
              <a:t>Подливка и анкеровка</a:t>
            </a:r>
            <a:endParaRPr lang="de-CH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2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849438"/>
            <a:ext cx="5603875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8611" name="Прямоугольник 1"/>
          <p:cNvSpPr>
            <a:spLocks noChangeArrowheads="1"/>
          </p:cNvSpPr>
          <p:nvPr/>
        </p:nvSpPr>
        <p:spPr bwMode="auto">
          <a:xfrm>
            <a:off x="1116013" y="620713"/>
            <a:ext cx="72009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Объект</a:t>
            </a:r>
            <a:r>
              <a:rPr lang="en-US"/>
              <a:t>: </a:t>
            </a:r>
            <a:r>
              <a:rPr lang="ru-RU"/>
              <a:t>Мост через канал имени Москвы а</a:t>
            </a:r>
            <a:r>
              <a:rPr lang="en-US"/>
              <a:t>/</a:t>
            </a:r>
            <a:r>
              <a:rPr lang="ru-RU"/>
              <a:t>д Москва - Дмитров</a:t>
            </a:r>
          </a:p>
          <a:p>
            <a:pPr>
              <a:spcBef>
                <a:spcPct val="50000"/>
              </a:spcBef>
            </a:pPr>
            <a:r>
              <a:rPr lang="ru-RU"/>
              <a:t>Технологии</a:t>
            </a:r>
            <a:r>
              <a:rPr lang="en-US"/>
              <a:t>: </a:t>
            </a:r>
            <a:r>
              <a:rPr lang="ru-RU"/>
              <a:t>Усиление железобетона</a:t>
            </a:r>
          </a:p>
        </p:txBody>
      </p:sp>
      <p:pic>
        <p:nvPicPr>
          <p:cNvPr id="68612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5895975"/>
            <a:ext cx="2170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2338" y="2127250"/>
            <a:ext cx="3922712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635" name="Прямоугольник 4"/>
          <p:cNvSpPr>
            <a:spLocks noChangeArrowheads="1"/>
          </p:cNvSpPr>
          <p:nvPr/>
        </p:nvSpPr>
        <p:spPr bwMode="auto">
          <a:xfrm>
            <a:off x="1116013" y="620713"/>
            <a:ext cx="72009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Объект</a:t>
            </a:r>
            <a:r>
              <a:rPr lang="en-US"/>
              <a:t>: </a:t>
            </a:r>
            <a:r>
              <a:rPr lang="ru-RU"/>
              <a:t>Совмещенная автомобильная и железная дорога Адлер – Альпика Сервис</a:t>
            </a:r>
          </a:p>
          <a:p>
            <a:pPr>
              <a:spcBef>
                <a:spcPct val="50000"/>
              </a:spcBef>
            </a:pPr>
            <a:r>
              <a:rPr lang="ru-RU"/>
              <a:t>Технологии</a:t>
            </a:r>
            <a:r>
              <a:rPr lang="en-US"/>
              <a:t>:</a:t>
            </a:r>
            <a:r>
              <a:rPr lang="ru-RU"/>
              <a:t>Гидроизоляция проезжей части и балластных корыт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2098675"/>
            <a:ext cx="4437062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9637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5895975"/>
            <a:ext cx="2170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2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5250" y="1555750"/>
            <a:ext cx="341312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062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3513" y="3805238"/>
            <a:ext cx="36226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062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750" y="3825875"/>
            <a:ext cx="3398838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6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484313"/>
            <a:ext cx="36052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6281" name="Text Box 9"/>
          <p:cNvSpPr txBox="1">
            <a:spLocks noChangeArrowheads="1"/>
          </p:cNvSpPr>
          <p:nvPr/>
        </p:nvSpPr>
        <p:spPr bwMode="auto">
          <a:xfrm>
            <a:off x="1109663" y="284163"/>
            <a:ext cx="7710487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sz="1800" b="0" dirty="0" smtClean="0">
                <a:latin typeface="+mj-lt"/>
              </a:rPr>
              <a:t>Объект</a:t>
            </a:r>
            <a:r>
              <a:rPr lang="en-US" sz="1800" b="0" dirty="0" smtClean="0">
                <a:latin typeface="+mj-lt"/>
              </a:rPr>
              <a:t>: </a:t>
            </a:r>
            <a:r>
              <a:rPr lang="ru-RU" sz="1800" b="0" dirty="0" smtClean="0">
                <a:latin typeface="+mj-lt"/>
              </a:rPr>
              <a:t>Мост на о. Русский через пролив Босфор Восточный</a:t>
            </a:r>
          </a:p>
          <a:p>
            <a:pPr>
              <a:spcBef>
                <a:spcPct val="50000"/>
              </a:spcBef>
              <a:defRPr/>
            </a:pPr>
            <a:r>
              <a:rPr lang="ru-RU" sz="1800" b="0" dirty="0" smtClean="0">
                <a:latin typeface="+mj-lt"/>
              </a:rPr>
              <a:t>Технологии</a:t>
            </a:r>
            <a:r>
              <a:rPr lang="en-US" sz="1800" b="0" dirty="0" smtClean="0">
                <a:latin typeface="+mj-lt"/>
              </a:rPr>
              <a:t>: </a:t>
            </a:r>
            <a:r>
              <a:rPr lang="ru-RU" sz="1800" b="0" dirty="0" smtClean="0">
                <a:latin typeface="+mj-lt"/>
              </a:rPr>
              <a:t>Усиление железобетона и устройство пешеходного покрытия  </a:t>
            </a:r>
          </a:p>
        </p:txBody>
      </p:sp>
      <p:pic>
        <p:nvPicPr>
          <p:cNvPr id="70663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5895975"/>
            <a:ext cx="2170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81" name="Text Box 9"/>
          <p:cNvSpPr txBox="1">
            <a:spLocks noChangeArrowheads="1"/>
          </p:cNvSpPr>
          <p:nvPr/>
        </p:nvSpPr>
        <p:spPr bwMode="auto">
          <a:xfrm>
            <a:off x="1114425" y="0"/>
            <a:ext cx="7712075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sz="1800" b="0" dirty="0" smtClean="0">
                <a:latin typeface="+mj-lt"/>
              </a:rPr>
              <a:t>Объект</a:t>
            </a:r>
            <a:r>
              <a:rPr lang="en-US" sz="1800" b="0" dirty="0" smtClean="0">
                <a:latin typeface="+mj-lt"/>
              </a:rPr>
              <a:t>: </a:t>
            </a:r>
            <a:r>
              <a:rPr lang="ru-RU" sz="1800" b="0" dirty="0" smtClean="0">
                <a:latin typeface="+mj-lt"/>
              </a:rPr>
              <a:t>Дворцовый мост, </a:t>
            </a:r>
            <a:r>
              <a:rPr lang="ru-RU" sz="1800" b="0" dirty="0" err="1" smtClean="0">
                <a:latin typeface="+mj-lt"/>
              </a:rPr>
              <a:t>г.Санкт</a:t>
            </a:r>
            <a:r>
              <a:rPr lang="ru-RU" sz="1800" b="0" dirty="0" smtClean="0">
                <a:latin typeface="+mj-lt"/>
              </a:rPr>
              <a:t>-Петербург</a:t>
            </a:r>
          </a:p>
          <a:p>
            <a:pPr>
              <a:spcBef>
                <a:spcPct val="50000"/>
              </a:spcBef>
              <a:defRPr/>
            </a:pPr>
            <a:r>
              <a:rPr lang="ru-RU" sz="1800" b="0" dirty="0" smtClean="0">
                <a:latin typeface="+mj-lt"/>
              </a:rPr>
              <a:t>Технологии</a:t>
            </a:r>
            <a:r>
              <a:rPr lang="en-US" sz="1800" b="0" dirty="0" smtClean="0">
                <a:latin typeface="+mj-lt"/>
              </a:rPr>
              <a:t>: </a:t>
            </a:r>
            <a:r>
              <a:rPr lang="ru-RU" sz="1800" b="0" dirty="0" smtClean="0">
                <a:latin typeface="+mj-lt"/>
              </a:rPr>
              <a:t>Гидроизоляция проезжей части</a:t>
            </a:r>
          </a:p>
        </p:txBody>
      </p:sp>
      <p:pic>
        <p:nvPicPr>
          <p:cNvPr id="71683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5854700"/>
            <a:ext cx="2170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1412875"/>
            <a:ext cx="435292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412875"/>
            <a:ext cx="4129088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81" name="Text Box 9"/>
          <p:cNvSpPr txBox="1">
            <a:spLocks noChangeArrowheads="1"/>
          </p:cNvSpPr>
          <p:nvPr/>
        </p:nvSpPr>
        <p:spPr bwMode="auto">
          <a:xfrm>
            <a:off x="1114425" y="0"/>
            <a:ext cx="7712075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sz="1800" b="0" dirty="0" smtClean="0">
                <a:latin typeface="+mj-lt"/>
              </a:rPr>
              <a:t>Объект</a:t>
            </a:r>
            <a:r>
              <a:rPr lang="en-US" sz="1800" b="0" dirty="0" smtClean="0">
                <a:latin typeface="+mj-lt"/>
              </a:rPr>
              <a:t>: </a:t>
            </a:r>
            <a:r>
              <a:rPr lang="ru-RU" sz="1800" b="0" dirty="0" err="1" smtClean="0">
                <a:latin typeface="+mj-lt"/>
              </a:rPr>
              <a:t>Вылетная</a:t>
            </a:r>
            <a:r>
              <a:rPr lang="ru-RU" sz="1800" b="0" dirty="0" smtClean="0">
                <a:latin typeface="+mj-lt"/>
              </a:rPr>
              <a:t> магистраль на Можайском  шоссе г. Москва (длина порядка 2 км в условиях плотной  городской застройки)</a:t>
            </a:r>
          </a:p>
          <a:p>
            <a:pPr>
              <a:spcBef>
                <a:spcPct val="50000"/>
              </a:spcBef>
              <a:defRPr/>
            </a:pPr>
            <a:r>
              <a:rPr lang="ru-RU" sz="1800" b="0" dirty="0" smtClean="0">
                <a:latin typeface="+mj-lt"/>
              </a:rPr>
              <a:t>Технологии</a:t>
            </a:r>
            <a:r>
              <a:rPr lang="en-US" sz="1800" b="0" dirty="0" smtClean="0">
                <a:latin typeface="+mj-lt"/>
              </a:rPr>
              <a:t>: </a:t>
            </a:r>
            <a:r>
              <a:rPr lang="ru-RU" sz="1800" b="0" dirty="0" smtClean="0">
                <a:latin typeface="+mj-lt"/>
              </a:rPr>
              <a:t>Гидроизоляция проезжей части</a:t>
            </a:r>
          </a:p>
        </p:txBody>
      </p:sp>
      <p:pic>
        <p:nvPicPr>
          <p:cNvPr id="72707" name="Picture 2" descr="C:\Users\nje\Desktop\Logos WMF und EMF\1000_SIK_Logo_ClaimR_NO_ARTWORK_RGB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5854700"/>
            <a:ext cx="2170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844675"/>
            <a:ext cx="399573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844675"/>
            <a:ext cx="399573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platzhalter 1"/>
          <p:cNvSpPr>
            <a:spLocks noGrp="1"/>
          </p:cNvSpPr>
          <p:nvPr>
            <p:ph type="body" sz="quarter" idx="13"/>
          </p:nvPr>
        </p:nvSpPr>
        <p:spPr bwMode="auto">
          <a:xfrm>
            <a:off x="252413" y="2997200"/>
            <a:ext cx="8605837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cap="none"/>
              <a:t>СПАСИБО ЗА ВНИМАНИЕ</a:t>
            </a:r>
          </a:p>
          <a:p>
            <a:pPr eaLnBrk="1" hangingPunct="1">
              <a:spcBef>
                <a:spcPct val="0"/>
              </a:spcBef>
            </a:pPr>
            <a:endParaRPr lang="ru-RU" cap="none"/>
          </a:p>
          <a:p>
            <a:pPr eaLnBrk="1" hangingPunct="1">
              <a:spcBef>
                <a:spcPct val="0"/>
              </a:spcBef>
            </a:pPr>
            <a:endParaRPr lang="ru-RU" cap="none"/>
          </a:p>
          <a:p>
            <a:pPr eaLnBrk="1" hangingPunct="1">
              <a:spcBef>
                <a:spcPct val="0"/>
              </a:spcBef>
            </a:pPr>
            <a:endParaRPr cap="none"/>
          </a:p>
        </p:txBody>
      </p:sp>
      <p:graphicFrame>
        <p:nvGraphicFramePr>
          <p:cNvPr id="73731" name="Object 4"/>
          <p:cNvGraphicFramePr>
            <a:graphicFrameLocks/>
          </p:cNvGraphicFramePr>
          <p:nvPr/>
        </p:nvGraphicFramePr>
        <p:xfrm>
          <a:off x="6084888" y="260350"/>
          <a:ext cx="2735262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9" name="Paint Shop Pro Image" r:id="rId3" imgW="7160976" imgH="4751220" progId="PaintShopPro">
                  <p:embed/>
                </p:oleObj>
              </mc:Choice>
              <mc:Fallback>
                <p:oleObj name="Paint Shop Pro Image" r:id="rId3" imgW="7160976" imgH="4751220" progId="PaintShopPro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479"/>
                      <a:stretch>
                        <a:fillRect/>
                      </a:stretch>
                    </p:blipFill>
                    <p:spPr bwMode="auto">
                      <a:xfrm>
                        <a:off x="6084888" y="260350"/>
                        <a:ext cx="2735262" cy="2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2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60350"/>
            <a:ext cx="2663825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3733" name="Object 6"/>
          <p:cNvGraphicFramePr>
            <a:graphicFrameLocks/>
          </p:cNvGraphicFramePr>
          <p:nvPr/>
        </p:nvGraphicFramePr>
        <p:xfrm>
          <a:off x="2987675" y="260350"/>
          <a:ext cx="3024188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0" name="Paint Shop Pro Image" r:id="rId6" imgW="7453659" imgH="4819512" progId="PaintShopPro">
                  <p:embed/>
                </p:oleObj>
              </mc:Choice>
              <mc:Fallback>
                <p:oleObj name="Paint Shop Pro Image" r:id="rId6" imgW="7453659" imgH="4819512" progId="PaintShopPro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080" r="4840"/>
                      <a:stretch>
                        <a:fillRect/>
                      </a:stretch>
                    </p:blipFill>
                    <p:spPr bwMode="auto">
                      <a:xfrm>
                        <a:off x="2987675" y="260350"/>
                        <a:ext cx="3024188" cy="2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4" name="Textplatzhalter 3"/>
          <p:cNvSpPr txBox="1">
            <a:spLocks/>
          </p:cNvSpPr>
          <p:nvPr/>
        </p:nvSpPr>
        <p:spPr bwMode="auto">
          <a:xfrm>
            <a:off x="323850" y="4824413"/>
            <a:ext cx="860583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dirty="0"/>
              <a:t>Беляев Вадим</a:t>
            </a:r>
            <a:r>
              <a:rPr lang="en-US" dirty="0"/>
              <a:t>/</a:t>
            </a:r>
            <a:r>
              <a:rPr lang="ru-RU" dirty="0"/>
              <a:t>Директор департамента Транспортная инфраструктура</a:t>
            </a:r>
          </a:p>
          <a:p>
            <a:pPr eaLnBrk="1" hangingPunct="1">
              <a:buFont typeface="Arial" charset="0"/>
              <a:buNone/>
            </a:pPr>
            <a:r>
              <a:rPr lang="ru-RU" dirty="0"/>
              <a:t>и промышленные покрытия</a:t>
            </a:r>
          </a:p>
          <a:p>
            <a:pPr eaLnBrk="1" hangingPunct="1">
              <a:buFont typeface="Arial" charset="0"/>
              <a:buNone/>
            </a:pPr>
            <a:r>
              <a:rPr lang="en-US" dirty="0" smtClean="0"/>
              <a:t>E-mail</a:t>
            </a:r>
            <a:r>
              <a:rPr lang="en-US" dirty="0"/>
              <a:t>: Belyaev.Vadim@ru.sika.com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179388" y="2997200"/>
            <a:ext cx="8785225" cy="5302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en-US" b="1" dirty="0" smtClean="0"/>
              <a:t/>
            </a:r>
            <a:br>
              <a:rPr lang="ru-RU" altLang="en-US" b="1" dirty="0" smtClean="0"/>
            </a:br>
            <a:r>
              <a:rPr lang="ru-RU" altLang="en-US" b="1" dirty="0" smtClean="0"/>
              <a:t>Ремонт и защита железобетонных конструкций</a:t>
            </a:r>
            <a:r>
              <a:rPr lang="en-GB" dirty="0"/>
              <a:t/>
            </a:r>
            <a:br>
              <a:rPr lang="en-GB" dirty="0"/>
            </a:b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Rectangle 3"/>
          <p:cNvSpPr>
            <a:spLocks noGrp="1" noChangeArrowheads="1"/>
          </p:cNvSpPr>
          <p:nvPr>
            <p:ph type="title"/>
          </p:nvPr>
        </p:nvSpPr>
        <p:spPr>
          <a:xfrm>
            <a:off x="287338" y="260350"/>
            <a:ext cx="8605837" cy="6842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en-US" dirty="0" smtClean="0"/>
              <a:t>Система ремонта бетона</a:t>
            </a:r>
            <a:endParaRPr lang="en-GB" altLang="en-US" dirty="0" smtClean="0"/>
          </a:p>
        </p:txBody>
      </p:sp>
      <p:sp>
        <p:nvSpPr>
          <p:cNvPr id="8090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716463" y="1412875"/>
            <a:ext cx="4176712" cy="4679950"/>
          </a:xfrm>
          <a:prstGeom prst="rect">
            <a:avLst/>
          </a:prstGeom>
        </p:spPr>
        <p:txBody>
          <a:bodyPr/>
          <a:lstStyle/>
          <a:p>
            <a:pPr marL="812800" indent="-812800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ru-RU" altLang="en-US" sz="2000" dirty="0" smtClean="0"/>
              <a:t>Шаг</a:t>
            </a:r>
            <a:r>
              <a:rPr lang="en-GB" altLang="en-US" sz="2000" dirty="0" smtClean="0"/>
              <a:t> 1: </a:t>
            </a:r>
            <a:r>
              <a:rPr lang="ru-RU" altLang="en-US" sz="2000" dirty="0" smtClean="0"/>
              <a:t>АКЗ Защита арматуры</a:t>
            </a:r>
            <a:endParaRPr lang="en-GB" altLang="en-US" sz="2000" dirty="0" smtClean="0"/>
          </a:p>
          <a:p>
            <a:pPr marL="0" indent="0" eaLnBrk="1" hangingPunct="1">
              <a:spcBef>
                <a:spcPct val="50000"/>
              </a:spcBef>
              <a:buFont typeface="Arial" charset="0"/>
              <a:buNone/>
              <a:defRPr/>
            </a:pPr>
            <a:endParaRPr lang="en-GB" altLang="en-US" sz="2000" dirty="0" smtClean="0"/>
          </a:p>
          <a:p>
            <a:pPr marL="0" indent="0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ru-RU" altLang="en-US" sz="2000" dirty="0" smtClean="0"/>
              <a:t>Шаг</a:t>
            </a:r>
            <a:r>
              <a:rPr lang="en-GB" altLang="en-US" sz="2000" dirty="0" smtClean="0"/>
              <a:t> 2: </a:t>
            </a:r>
            <a:r>
              <a:rPr lang="ru-RU" altLang="en-US" sz="2000" dirty="0" smtClean="0"/>
              <a:t>Адгезионный состав (при необходимости)</a:t>
            </a:r>
            <a:endParaRPr lang="en-GB" altLang="en-US" sz="2000" dirty="0" smtClean="0"/>
          </a:p>
          <a:p>
            <a:pPr marL="0" indent="0" eaLnBrk="1" hangingPunct="1">
              <a:spcBef>
                <a:spcPct val="50000"/>
              </a:spcBef>
              <a:buFont typeface="Arial" charset="0"/>
              <a:buNone/>
              <a:defRPr/>
            </a:pPr>
            <a:endParaRPr lang="en-GB" altLang="en-US" sz="2000" dirty="0" smtClean="0"/>
          </a:p>
          <a:p>
            <a:pPr marL="0" indent="0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ru-RU" altLang="en-US" sz="2000" dirty="0" smtClean="0"/>
              <a:t>Шаг</a:t>
            </a:r>
            <a:r>
              <a:rPr lang="en-GB" altLang="en-US" sz="2000" dirty="0" smtClean="0"/>
              <a:t> 3: </a:t>
            </a:r>
            <a:r>
              <a:rPr lang="ru-RU" altLang="en-US" sz="2000" dirty="0" smtClean="0"/>
              <a:t>Ремонт бетона</a:t>
            </a:r>
            <a:endParaRPr lang="en-GB" altLang="en-US" sz="2000" dirty="0" smtClean="0"/>
          </a:p>
          <a:p>
            <a:pPr marL="0" indent="0" eaLnBrk="1" hangingPunct="1">
              <a:spcBef>
                <a:spcPct val="50000"/>
              </a:spcBef>
              <a:buFont typeface="Arial" charset="0"/>
              <a:buNone/>
              <a:defRPr/>
            </a:pPr>
            <a:endParaRPr lang="en-GB" altLang="en-US" sz="2000" dirty="0" smtClean="0"/>
          </a:p>
          <a:p>
            <a:pPr marL="0" indent="0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ru-RU" altLang="en-US" sz="2000" dirty="0" smtClean="0"/>
              <a:t>Шаг</a:t>
            </a:r>
            <a:r>
              <a:rPr lang="en-GB" altLang="en-US" sz="2000" dirty="0" smtClean="0"/>
              <a:t> 4: </a:t>
            </a:r>
            <a:r>
              <a:rPr lang="ru-RU" altLang="en-US" sz="2000" dirty="0" smtClean="0"/>
              <a:t>Выравнивание поверхности</a:t>
            </a:r>
            <a:endParaRPr lang="en-GB" altLang="en-US" sz="2000" dirty="0" smtClean="0"/>
          </a:p>
          <a:p>
            <a:pPr marL="0" indent="0" eaLnBrk="1" hangingPunct="1">
              <a:spcBef>
                <a:spcPct val="50000"/>
              </a:spcBef>
              <a:buFont typeface="Arial" charset="0"/>
              <a:buNone/>
              <a:defRPr/>
            </a:pPr>
            <a:endParaRPr lang="en-GB" altLang="en-US" sz="2000" dirty="0"/>
          </a:p>
          <a:p>
            <a:pPr marL="0" indent="0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ru-RU" altLang="en-US" sz="2000" dirty="0" smtClean="0"/>
              <a:t>Шаг</a:t>
            </a:r>
            <a:r>
              <a:rPr lang="en-GB" altLang="en-US" sz="2000" dirty="0" smtClean="0"/>
              <a:t> 5: </a:t>
            </a:r>
            <a:r>
              <a:rPr lang="ru-RU" altLang="en-US" sz="2000" dirty="0" smtClean="0"/>
              <a:t>Защитные покрытия</a:t>
            </a:r>
            <a:endParaRPr lang="en-GB" altLang="en-US" sz="2000" dirty="0" smtClean="0"/>
          </a:p>
        </p:txBody>
      </p:sp>
      <p:pic>
        <p:nvPicPr>
          <p:cNvPr id="28676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284288"/>
            <a:ext cx="4140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3" name="Line 5"/>
          <p:cNvSpPr>
            <a:spLocks noChangeShapeType="1"/>
          </p:cNvSpPr>
          <p:nvPr/>
        </p:nvSpPr>
        <p:spPr bwMode="auto">
          <a:xfrm flipH="1">
            <a:off x="2301875" y="1628775"/>
            <a:ext cx="2414588" cy="863600"/>
          </a:xfrm>
          <a:prstGeom prst="line">
            <a:avLst/>
          </a:prstGeom>
          <a:ln>
            <a:headEnd type="none"/>
            <a:tailEnd type="stealth" w="lg" len="lg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80904" name="Line 6"/>
          <p:cNvSpPr>
            <a:spLocks noChangeShapeType="1"/>
          </p:cNvSpPr>
          <p:nvPr/>
        </p:nvSpPr>
        <p:spPr bwMode="auto">
          <a:xfrm flipH="1">
            <a:off x="2268538" y="2852738"/>
            <a:ext cx="2414587" cy="720725"/>
          </a:xfrm>
          <a:prstGeom prst="line">
            <a:avLst/>
          </a:prstGeom>
          <a:ln>
            <a:headEnd type="none"/>
            <a:tailEnd type="stealth" w="lg" len="lg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80905" name="Line 7"/>
          <p:cNvSpPr>
            <a:spLocks noChangeShapeType="1"/>
          </p:cNvSpPr>
          <p:nvPr/>
        </p:nvSpPr>
        <p:spPr bwMode="auto">
          <a:xfrm flipH="1">
            <a:off x="2989263" y="3789363"/>
            <a:ext cx="1727200" cy="647700"/>
          </a:xfrm>
          <a:prstGeom prst="line">
            <a:avLst/>
          </a:prstGeom>
          <a:ln>
            <a:headEnd type="none"/>
            <a:tailEnd type="stealth" w="lg" len="lg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80906" name="Line 8"/>
          <p:cNvSpPr>
            <a:spLocks noChangeShapeType="1"/>
          </p:cNvSpPr>
          <p:nvPr/>
        </p:nvSpPr>
        <p:spPr bwMode="auto">
          <a:xfrm flipH="1">
            <a:off x="3586163" y="4724400"/>
            <a:ext cx="1096962" cy="433388"/>
          </a:xfrm>
          <a:prstGeom prst="line">
            <a:avLst/>
          </a:prstGeom>
          <a:ln>
            <a:headEnd type="none"/>
            <a:tailEnd type="stealth" w="lg" len="lg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28681" name="Slide Number Placeholder 2"/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17E7E6EB-7B51-481F-B34C-DB52A1889DE0}" type="slidenum">
              <a:rPr lang="en-GB" smtClean="0"/>
              <a:pPr eaLnBrk="1" hangingPunct="1">
                <a:defRPr/>
              </a:pPr>
              <a:t>6</a:t>
            </a:fld>
            <a:r>
              <a:rPr lang="en-GB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/>
              <a:pPr>
                <a:defRPr/>
              </a:pPr>
              <a:t>November 13, 2015</a:t>
            </a:fld>
            <a:endParaRPr lang="en-US" dirty="0"/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13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EA042D7C-8A17-4815-8C2E-42B1965EA1C6}" type="slidenum">
              <a:rPr lang="en-GB" smtClean="0"/>
              <a:pPr eaLnBrk="1" hangingPunct="1">
                <a:defRPr/>
              </a:pPr>
              <a:t>7</a:t>
            </a:fld>
            <a:r>
              <a:rPr lang="en-GB" smtClean="0"/>
              <a:t>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r>
              <a:rPr lang="en-GB"/>
              <a:t> Sika Solutions for Bridge – Part 3b: Sika Solutions – Concrete repair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87338" y="260350"/>
            <a:ext cx="8605837" cy="6842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en-US" dirty="0" smtClean="0"/>
              <a:t>Ремонтные составы</a:t>
            </a:r>
            <a:endParaRPr lang="de-CH" altLang="en-U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0825" y="1290638"/>
            <a:ext cx="6521450" cy="441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Arial" pitchFamily="34" charset="0"/>
              <a:buNone/>
              <a:defRPr/>
            </a:pPr>
            <a:r>
              <a:rPr lang="ru-RU" altLang="en-US" sz="1800" b="1" dirty="0" smtClean="0"/>
              <a:t>       РЕМОНТНЫЕ СОСТАВЫ КЛАССА </a:t>
            </a:r>
            <a:r>
              <a:rPr lang="en-US" altLang="en-US" sz="1800" b="1" dirty="0" smtClean="0"/>
              <a:t> R3</a:t>
            </a:r>
            <a:r>
              <a:rPr lang="ru-RU" altLang="en-US" sz="1800" b="1" dirty="0" smtClean="0"/>
              <a:t>  </a:t>
            </a:r>
            <a:r>
              <a:rPr lang="ru-RU" altLang="en-US" sz="1800" dirty="0" smtClean="0"/>
              <a:t>(Класс </a:t>
            </a:r>
            <a:r>
              <a:rPr lang="en-US" altLang="en-US" sz="1800" dirty="0" smtClean="0"/>
              <a:t>B35</a:t>
            </a:r>
            <a:r>
              <a:rPr lang="ru-RU" altLang="en-US" sz="1800" dirty="0" smtClean="0"/>
              <a:t>)</a:t>
            </a:r>
            <a:endParaRPr lang="en-US" altLang="en-US" sz="1800" dirty="0" smtClean="0"/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en-US" sz="1800" dirty="0" smtClean="0"/>
              <a:t> </a:t>
            </a:r>
            <a:r>
              <a:rPr lang="ru-RU" altLang="en-US" sz="1800" dirty="0" smtClean="0"/>
              <a:t>(</a:t>
            </a:r>
            <a:r>
              <a:rPr lang="en-US" altLang="en-US" sz="1800" dirty="0" smtClean="0"/>
              <a:t>45</a:t>
            </a:r>
            <a:r>
              <a:rPr lang="ru-RU" altLang="en-US" sz="1800" dirty="0" smtClean="0"/>
              <a:t>МПа, </a:t>
            </a:r>
            <a:r>
              <a:rPr lang="en-US" altLang="en-US" sz="1800" dirty="0" smtClean="0"/>
              <a:t>F</a:t>
            </a:r>
            <a:r>
              <a:rPr lang="ru-RU" altLang="en-US" sz="1800" dirty="0"/>
              <a:t>4</a:t>
            </a:r>
            <a:r>
              <a:rPr lang="en-US" altLang="en-US" sz="1800" dirty="0" smtClean="0"/>
              <a:t>00,</a:t>
            </a:r>
            <a:r>
              <a:rPr lang="ru-RU" altLang="en-US" sz="1800" dirty="0" smtClean="0"/>
              <a:t> </a:t>
            </a:r>
            <a:r>
              <a:rPr lang="en-US" altLang="en-US" sz="1800" dirty="0" smtClean="0"/>
              <a:t>100</a:t>
            </a:r>
            <a:r>
              <a:rPr lang="ru-RU" altLang="en-US" sz="1800" dirty="0" smtClean="0"/>
              <a:t>мм) - Наливной</a:t>
            </a:r>
            <a:endParaRPr lang="en-US" altLang="en-US" sz="1800" dirty="0" smtClean="0"/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en-US" sz="1800" dirty="0" smtClean="0"/>
              <a:t> (45МПа, </a:t>
            </a:r>
            <a:r>
              <a:rPr lang="en-US" altLang="en-US" sz="1800" dirty="0" smtClean="0"/>
              <a:t>F</a:t>
            </a:r>
            <a:r>
              <a:rPr lang="ru-RU" altLang="en-US" sz="1800" dirty="0"/>
              <a:t>4</a:t>
            </a:r>
            <a:r>
              <a:rPr lang="en-US" altLang="en-US" sz="1800" dirty="0" smtClean="0"/>
              <a:t>00, 50</a:t>
            </a:r>
            <a:r>
              <a:rPr lang="ru-RU" altLang="en-US" sz="1800" dirty="0" smtClean="0"/>
              <a:t>мм)   - Тиксотропный</a:t>
            </a:r>
            <a:br>
              <a:rPr lang="ru-RU" altLang="en-US" sz="1800" dirty="0" smtClean="0"/>
            </a:br>
            <a:r>
              <a:rPr lang="ru-RU" altLang="en-US" sz="1800" dirty="0" smtClean="0"/>
              <a:t>Применяются для ремонта зданий, мостов, очистных сооружений и т.д.</a:t>
            </a:r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  <a:defRPr/>
            </a:pPr>
            <a:endParaRPr lang="en-US" altLang="en-US" sz="1800" dirty="0" smtClean="0"/>
          </a:p>
          <a:p>
            <a:pPr marL="0" indent="0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Arial" pitchFamily="34" charset="0"/>
              <a:buNone/>
              <a:defRPr/>
            </a:pPr>
            <a:r>
              <a:rPr lang="ru-RU" altLang="en-US" sz="1800" b="1" dirty="0" smtClean="0"/>
              <a:t>       РЕМОНТНЫЕ СОСТАВЫ КЛАССА </a:t>
            </a:r>
            <a:r>
              <a:rPr lang="en-US" altLang="en-US" sz="1800" b="1" dirty="0" smtClean="0"/>
              <a:t> R4 </a:t>
            </a:r>
            <a:r>
              <a:rPr lang="ru-RU" altLang="en-US" sz="1800" b="1" dirty="0" smtClean="0"/>
              <a:t> </a:t>
            </a:r>
            <a:r>
              <a:rPr lang="en-US" altLang="en-US" sz="1800" dirty="0" smtClean="0"/>
              <a:t>(</a:t>
            </a:r>
            <a:r>
              <a:rPr lang="ru-RU" altLang="en-US" sz="1800" dirty="0" smtClean="0"/>
              <a:t>Класс </a:t>
            </a:r>
            <a:r>
              <a:rPr lang="en-US" altLang="en-US" sz="1800" dirty="0" smtClean="0"/>
              <a:t>B</a:t>
            </a:r>
            <a:r>
              <a:rPr lang="ru-RU" altLang="en-US" sz="1800" dirty="0" smtClean="0"/>
              <a:t>6</a:t>
            </a:r>
            <a:r>
              <a:rPr lang="en-US" altLang="en-US" sz="1800" dirty="0" smtClean="0"/>
              <a:t>0)</a:t>
            </a:r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en-US" sz="1800" dirty="0" smtClean="0"/>
              <a:t> (</a:t>
            </a:r>
            <a:r>
              <a:rPr lang="ru-RU" altLang="en-US" sz="1800" dirty="0"/>
              <a:t>8</a:t>
            </a:r>
            <a:r>
              <a:rPr lang="ru-RU" altLang="en-US" sz="1800" dirty="0" smtClean="0"/>
              <a:t>0МПа</a:t>
            </a:r>
            <a:r>
              <a:rPr lang="ru-RU" altLang="en-US" sz="1800" dirty="0"/>
              <a:t>, </a:t>
            </a:r>
            <a:r>
              <a:rPr lang="en-US" altLang="en-US" sz="1800" dirty="0" smtClean="0"/>
              <a:t>F</a:t>
            </a:r>
            <a:r>
              <a:rPr lang="ru-RU" altLang="en-US" sz="1800" dirty="0" smtClean="0"/>
              <a:t>5</a:t>
            </a:r>
            <a:r>
              <a:rPr lang="en-US" altLang="en-US" sz="1800" dirty="0" smtClean="0"/>
              <a:t>00</a:t>
            </a:r>
            <a:r>
              <a:rPr lang="en-US" altLang="en-US" sz="1800" dirty="0"/>
              <a:t>,</a:t>
            </a:r>
            <a:r>
              <a:rPr lang="ru-RU" altLang="en-US" sz="1800" dirty="0"/>
              <a:t> </a:t>
            </a:r>
            <a:r>
              <a:rPr lang="en-US" altLang="en-US" sz="1800" dirty="0"/>
              <a:t>100</a:t>
            </a:r>
            <a:r>
              <a:rPr lang="ru-RU" altLang="en-US" sz="1800" dirty="0"/>
              <a:t>мм</a:t>
            </a:r>
            <a:r>
              <a:rPr lang="ru-RU" altLang="en-US" sz="1800" dirty="0" smtClean="0"/>
              <a:t>) - Наливной</a:t>
            </a:r>
            <a:endParaRPr lang="ru-RU" altLang="en-US" sz="1800" dirty="0"/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en-US" sz="1800" dirty="0" smtClean="0"/>
              <a:t>(</a:t>
            </a:r>
            <a:r>
              <a:rPr lang="ru-RU" altLang="en-US" sz="1800" dirty="0"/>
              <a:t>8</a:t>
            </a:r>
            <a:r>
              <a:rPr lang="ru-RU" altLang="en-US" sz="1800" dirty="0" smtClean="0"/>
              <a:t>0МПа</a:t>
            </a:r>
            <a:r>
              <a:rPr lang="ru-RU" altLang="en-US" sz="1800" dirty="0"/>
              <a:t>, </a:t>
            </a:r>
            <a:r>
              <a:rPr lang="en-US" altLang="en-US" sz="1800" dirty="0" smtClean="0"/>
              <a:t>F</a:t>
            </a:r>
            <a:r>
              <a:rPr lang="ru-RU" altLang="en-US" sz="1800" dirty="0" smtClean="0"/>
              <a:t>5</a:t>
            </a:r>
            <a:r>
              <a:rPr lang="en-US" altLang="en-US" sz="1800" dirty="0" smtClean="0"/>
              <a:t>00</a:t>
            </a:r>
            <a:r>
              <a:rPr lang="en-US" altLang="en-US" sz="1800" dirty="0"/>
              <a:t>, 50</a:t>
            </a:r>
            <a:r>
              <a:rPr lang="ru-RU" altLang="en-US" sz="1800" dirty="0"/>
              <a:t>мм</a:t>
            </a:r>
            <a:r>
              <a:rPr lang="ru-RU" altLang="en-US" sz="1800" dirty="0" smtClean="0"/>
              <a:t>)   - Тиксотропный</a:t>
            </a:r>
            <a:br>
              <a:rPr lang="ru-RU" altLang="en-US" sz="1800" dirty="0" smtClean="0"/>
            </a:br>
            <a:r>
              <a:rPr lang="ru-RU" altLang="en-US" sz="1800" dirty="0" smtClean="0"/>
              <a:t>Применяются для ремонта высотных здани</a:t>
            </a:r>
            <a:r>
              <a:rPr lang="ru-RU" altLang="en-US" sz="1800" dirty="0"/>
              <a:t>й</a:t>
            </a:r>
            <a:r>
              <a:rPr lang="ru-RU" altLang="en-US" sz="1800" dirty="0" smtClean="0"/>
              <a:t>, мостов, гидротехнических сооружений, градирен, дымовых труб, </a:t>
            </a:r>
            <a:br>
              <a:rPr lang="ru-RU" altLang="en-US" sz="1800" dirty="0" smtClean="0"/>
            </a:br>
            <a:r>
              <a:rPr lang="ru-RU" altLang="en-US" sz="1800" dirty="0" smtClean="0"/>
              <a:t>специальных сооружений и т.д.</a:t>
            </a:r>
            <a:endParaRPr lang="ru-RU" altLang="en-US" sz="1800" dirty="0"/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  <a:defRPr/>
            </a:pPr>
            <a:endParaRPr lang="en-US" altLang="en-US" sz="1800" dirty="0"/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  <a:defRPr/>
            </a:pPr>
            <a:endParaRPr lang="en-US" altLang="en-US" sz="1800" dirty="0" smtClean="0"/>
          </a:p>
          <a:p>
            <a:pPr marL="0" indent="0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Arial" pitchFamily="34" charset="0"/>
              <a:buNone/>
              <a:defRPr/>
            </a:pPr>
            <a:endParaRPr lang="en-US" altLang="en-US" sz="1800" dirty="0" smtClean="0"/>
          </a:p>
        </p:txBody>
      </p:sp>
      <p:pic>
        <p:nvPicPr>
          <p:cNvPr id="29703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3613150"/>
            <a:ext cx="218281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1290638"/>
            <a:ext cx="21875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nummernplatzhalter 3"/>
          <p:cNvSpPr>
            <a:spLocks noGrp="1"/>
          </p:cNvSpPr>
          <p:nvPr>
            <p:ph type="sldNum" sz="quarter" idx="13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A78CE88B-DD10-466A-BD60-92F9F0B23ACC}" type="slidenum">
              <a:rPr lang="en-GB" smtClean="0"/>
              <a:pPr eaLnBrk="1" hangingPunct="1">
                <a:defRPr/>
              </a:pPr>
              <a:t>8</a:t>
            </a:fld>
            <a:r>
              <a:rPr lang="en-GB" smtClean="0"/>
              <a:t>  </a:t>
            </a: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250825" y="1195388"/>
            <a:ext cx="5918200" cy="4968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65113"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Arial" pitchFamily="34" charset="0"/>
              <a:buNone/>
              <a:defRPr/>
            </a:pPr>
            <a:r>
              <a:rPr lang="ru-RU" sz="1600" b="1" dirty="0" smtClean="0"/>
              <a:t>Готовые смеси для торкретирования сухим методом, обладающие высокой прочностью, водонепроницаемостью, морозостойкостью и устойчивостью к коррозии.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/>
              <a:t>Модификация </a:t>
            </a:r>
            <a:r>
              <a:rPr lang="ru-RU" sz="1600" dirty="0" err="1" smtClean="0"/>
              <a:t>Normal</a:t>
            </a:r>
            <a:r>
              <a:rPr lang="ru-RU" sz="1600" dirty="0" smtClean="0"/>
              <a:t>  - без регуляторов схватывания для применения в летний период или при небольшой толщине слоя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/>
              <a:t>Модификация </a:t>
            </a:r>
            <a:r>
              <a:rPr lang="ru-RU" sz="1600" dirty="0" err="1"/>
              <a:t>Rapid</a:t>
            </a:r>
            <a:r>
              <a:rPr lang="ru-RU" sz="1600" dirty="0"/>
              <a:t>  - с бесщелочным ускорителем схватывания и </a:t>
            </a:r>
            <a:r>
              <a:rPr lang="ru-RU" sz="1600" dirty="0" smtClean="0"/>
              <a:t>твердении</a:t>
            </a:r>
            <a:endParaRPr lang="ru-RU" sz="1600" dirty="0"/>
          </a:p>
          <a:p>
            <a:pPr marL="0" indent="265113"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Arial" pitchFamily="34" charset="0"/>
              <a:buNone/>
              <a:defRPr/>
            </a:pPr>
            <a:r>
              <a:rPr lang="ru-RU" sz="1600" dirty="0" smtClean="0"/>
              <a:t>Применяются </a:t>
            </a:r>
            <a:r>
              <a:rPr lang="ru-RU" sz="1600" dirty="0"/>
              <a:t>для локального ремонта и при нанесении торкретбетона на бетонное, каменное, скальное и кирпичное основание. Материал </a:t>
            </a:r>
            <a:r>
              <a:rPr lang="ru-RU" sz="1600" dirty="0" smtClean="0"/>
              <a:t>предназначен для ремонта различных </a:t>
            </a:r>
            <a:r>
              <a:rPr lang="ru-RU" sz="1600" dirty="0"/>
              <a:t>объектов</a:t>
            </a:r>
            <a:r>
              <a:rPr lang="ru-RU" sz="1600" dirty="0" smtClean="0"/>
              <a:t>, в том числе </a:t>
            </a:r>
            <a:r>
              <a:rPr lang="ru-RU" sz="1600" dirty="0"/>
              <a:t>подверженных повышенному воздействию агрессивной </a:t>
            </a:r>
            <a:r>
              <a:rPr lang="ru-RU" sz="1600" dirty="0" smtClean="0"/>
              <a:t>среды</a:t>
            </a:r>
            <a:r>
              <a:rPr lang="en-US" sz="1600" dirty="0" smtClean="0"/>
              <a:t>.</a:t>
            </a:r>
          </a:p>
          <a:p>
            <a:pPr marL="0" indent="265113"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Arial" pitchFamily="34" charset="0"/>
              <a:buNone/>
              <a:defRPr/>
            </a:pPr>
            <a:r>
              <a:rPr lang="ru-RU" sz="1600" dirty="0"/>
              <a:t>Теоретический расход </a:t>
            </a:r>
            <a:r>
              <a:rPr lang="ru-RU" sz="1600" dirty="0" smtClean="0"/>
              <a:t>~</a:t>
            </a:r>
            <a:r>
              <a:rPr lang="en-US" sz="1600" dirty="0" smtClean="0"/>
              <a:t> </a:t>
            </a:r>
            <a:r>
              <a:rPr lang="ru-RU" sz="1600" dirty="0" smtClean="0"/>
              <a:t>20,5 </a:t>
            </a:r>
            <a:r>
              <a:rPr lang="ru-RU" sz="1600" dirty="0"/>
              <a:t>кг/м</a:t>
            </a:r>
            <a:r>
              <a:rPr lang="ru-RU" sz="1600" baseline="30000" dirty="0"/>
              <a:t>2</a:t>
            </a:r>
            <a:r>
              <a:rPr lang="ru-RU" sz="1600" dirty="0"/>
              <a:t> при толщине слоя 1 см.</a:t>
            </a:r>
          </a:p>
          <a:p>
            <a:pPr marL="0" indent="0"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Arial" pitchFamily="34" charset="0"/>
              <a:buNone/>
              <a:defRPr/>
            </a:pPr>
            <a:r>
              <a:rPr lang="ru-RU" altLang="en-US" sz="1600" dirty="0" smtClean="0"/>
              <a:t>Прочность на сжатие: 20 Мпа (1 день), 40 Мпа(7 дней), 50 МПа (28 дней)</a:t>
            </a:r>
          </a:p>
          <a:p>
            <a:pPr marL="0" indent="0"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Arial" pitchFamily="34" charset="0"/>
              <a:buNone/>
              <a:defRPr/>
            </a:pPr>
            <a:r>
              <a:rPr lang="ru-RU" altLang="en-US" sz="1600" dirty="0" smtClean="0"/>
              <a:t>Водонепроницаемость</a:t>
            </a:r>
            <a:r>
              <a:rPr lang="en-US" altLang="en-US" sz="1600" dirty="0" smtClean="0"/>
              <a:t>: </a:t>
            </a:r>
            <a:r>
              <a:rPr lang="ru-RU" altLang="en-US" sz="1600" dirty="0" smtClean="0"/>
              <a:t> ≥</a:t>
            </a:r>
            <a:r>
              <a:rPr lang="en-US" altLang="en-US" sz="1600" dirty="0" smtClean="0"/>
              <a:t>W12                 </a:t>
            </a:r>
            <a:r>
              <a:rPr lang="ru-RU" altLang="en-US" sz="1600" dirty="0" smtClean="0"/>
              <a:t>Морозостойкость</a:t>
            </a:r>
            <a:r>
              <a:rPr lang="en-US" altLang="en-US" sz="1600" dirty="0" smtClean="0"/>
              <a:t>:</a:t>
            </a:r>
            <a:r>
              <a:rPr lang="ru-RU" altLang="en-US" sz="1600" dirty="0" smtClean="0"/>
              <a:t> </a:t>
            </a:r>
            <a:r>
              <a:rPr lang="en-US" altLang="en-US" sz="1600" dirty="0" smtClean="0"/>
              <a:t> </a:t>
            </a:r>
            <a:r>
              <a:rPr lang="ru-RU" altLang="en-US" sz="1600" dirty="0" smtClean="0"/>
              <a:t>≥</a:t>
            </a:r>
            <a:r>
              <a:rPr lang="en-US" altLang="en-US" sz="1600" dirty="0" smtClean="0"/>
              <a:t>F</a:t>
            </a:r>
            <a:r>
              <a:rPr lang="ru-RU" altLang="en-US" sz="1600" dirty="0"/>
              <a:t>3</a:t>
            </a:r>
            <a:r>
              <a:rPr lang="ru-RU" altLang="en-US" sz="1600" dirty="0" smtClean="0"/>
              <a:t>0</a:t>
            </a:r>
            <a:r>
              <a:rPr lang="en-US" altLang="en-US" sz="1600" dirty="0" smtClean="0"/>
              <a:t>0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1195388"/>
            <a:ext cx="2744788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151313"/>
            <a:ext cx="2744788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338" y="260350"/>
            <a:ext cx="8605837" cy="6842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en-US" dirty="0"/>
              <a:t>Ремонтные составы для торкретирования</a:t>
            </a:r>
            <a:endParaRPr lang="de-CH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nummernplatzhalter 3"/>
          <p:cNvSpPr>
            <a:spLocks noGrp="1"/>
          </p:cNvSpPr>
          <p:nvPr>
            <p:ph type="sldNum" sz="quarter" idx="13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73F563FF-3AB4-4CB0-8AFE-A535F0A93EDF}" type="slidenum">
              <a:rPr lang="en-GB" smtClean="0"/>
              <a:pPr eaLnBrk="1" hangingPunct="1">
                <a:defRPr/>
              </a:pPr>
              <a:t>9</a:t>
            </a:fld>
            <a:r>
              <a:rPr lang="en-GB" smtClean="0"/>
              <a:t>  </a:t>
            </a: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3759200" y="3216275"/>
            <a:ext cx="4052888" cy="5699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5000"/>
              </a:spcBef>
              <a:spcAft>
                <a:spcPct val="25000"/>
              </a:spcAft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en-US" sz="1800" b="1" dirty="0" smtClean="0"/>
              <a:t>Заполнение пустот</a:t>
            </a:r>
            <a:r>
              <a:rPr lang="en-US" altLang="en-US" sz="1800" b="1" dirty="0" smtClean="0"/>
              <a:t>/</a:t>
            </a:r>
            <a:r>
              <a:rPr lang="ru-RU" altLang="en-US" sz="1800" b="1" dirty="0" smtClean="0"/>
              <a:t>восстановление ж</a:t>
            </a:r>
            <a:r>
              <a:rPr lang="en-US" altLang="en-US" sz="1800" b="1" dirty="0" smtClean="0"/>
              <a:t>/</a:t>
            </a:r>
            <a:r>
              <a:rPr lang="ru-RU" altLang="en-US" sz="1800" b="1" dirty="0" smtClean="0"/>
              <a:t>б конструктива</a:t>
            </a: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338" y="260350"/>
            <a:ext cx="8605837" cy="6842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en-US" dirty="0" smtClean="0"/>
              <a:t>Материалы для подводного ремонта</a:t>
            </a:r>
            <a:endParaRPr lang="de-CH" altLang="en-US" b="1" dirty="0"/>
          </a:p>
        </p:txBody>
      </p:sp>
      <p:pic>
        <p:nvPicPr>
          <p:cNvPr id="3174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3655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500438"/>
            <a:ext cx="33543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3_03_07_SIKA_PowerPoint_test">
  <a:themeElements>
    <a:clrScheme name="SIKA">
      <a:dk1>
        <a:sysClr val="windowText" lastClr="000000"/>
      </a:dk1>
      <a:lt1>
        <a:sysClr val="window" lastClr="FFFFFF"/>
      </a:lt1>
      <a:dk2>
        <a:srgbClr val="EF2026"/>
      </a:dk2>
      <a:lt2>
        <a:srgbClr val="FFC313"/>
      </a:lt2>
      <a:accent1>
        <a:srgbClr val="5F5F5F"/>
      </a:accent1>
      <a:accent2>
        <a:srgbClr val="8F8F8F"/>
      </a:accent2>
      <a:accent3>
        <a:srgbClr val="DADAD9"/>
      </a:accent3>
      <a:accent4>
        <a:srgbClr val="FFC313"/>
      </a:accent4>
      <a:accent5>
        <a:srgbClr val="9BCF76"/>
      </a:accent5>
      <a:accent6>
        <a:srgbClr val="82BBD2"/>
      </a:accent6>
      <a:hlink>
        <a:srgbClr val="800080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20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5279</TotalTime>
  <Words>1177</Words>
  <Application>Microsoft Office PowerPoint</Application>
  <PresentationFormat>Экран (4:3)</PresentationFormat>
  <Paragraphs>252</Paragraphs>
  <Slides>45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2013_03_07_SIKA_PowerPoint_test</vt:lpstr>
      <vt:lpstr>Paint Shop Pro Image</vt:lpstr>
      <vt:lpstr>ЗИКА РОССИЯ</vt:lpstr>
      <vt:lpstr>SIKA В РОССИИ  ИСТОРИЯ РАЗВИТИЯ</vt:lpstr>
      <vt:lpstr> технологии  для ремонта, строительства и реконструкции Искусственных сооружений </vt:lpstr>
      <vt:lpstr>комплекс решений</vt:lpstr>
      <vt:lpstr> Ремонт и защита железобетонных конструкций </vt:lpstr>
      <vt:lpstr>Система ремонта бетона</vt:lpstr>
      <vt:lpstr>Ремонтные составы</vt:lpstr>
      <vt:lpstr>Ремонтные составы для торкретирования</vt:lpstr>
      <vt:lpstr>Материалы для подводного ремонта</vt:lpstr>
      <vt:lpstr>Ремонт методом инъектирования</vt:lpstr>
      <vt:lpstr>Ремонт методом инъектирования</vt:lpstr>
      <vt:lpstr>Ремонт методом усиления</vt:lpstr>
      <vt:lpstr> Усиление балок пролетных строений моста через р. Сал на км 21+823 автодороги "Дубовское–Заветное" у пос. Андреевская Ростовской области углепластиковыми материалами фирмы Sika по проекту ООО «ИЦ «ПОИСК» для пропуска тяжеловесного крупногабаритного автопоезда общей массой 542,3 тонны</vt:lpstr>
      <vt:lpstr>Презентация PowerPoint</vt:lpstr>
      <vt:lpstr>Проезд тяжеловесного крупногабаритного автопоезда общей массой 542,3 тонны с прицепом на 24 осях с нагрузкой на ось 21,1 тонны по мосту с усиленными балками</vt:lpstr>
      <vt:lpstr>Презентация PowerPoint</vt:lpstr>
      <vt:lpstr>Эффект применения правильных решений при ремонте ж/б конструкций</vt:lpstr>
      <vt:lpstr> подливочные и анкеровочные растворы </vt:lpstr>
      <vt:lpstr>Презентация PowerPoint</vt:lpstr>
      <vt:lpstr>Подливочные/анкеровочные составы составы </vt:lpstr>
      <vt:lpstr> защита железобетонных конструкций </vt:lpstr>
      <vt:lpstr>Гидрофобные пропитки</vt:lpstr>
      <vt:lpstr>Технология мигрирующих ингибиторов</vt:lpstr>
      <vt:lpstr>Атмосферостойкие защитные покрытия</vt:lpstr>
      <vt:lpstr> гидроизоляция пролётных строений мостов </vt:lpstr>
      <vt:lpstr>ГИДРОИЗОЛЯЦИЯ (сцепной слой) НА ОСНОВЕ полимерных смол</vt:lpstr>
      <vt:lpstr>ПОКРЫТИЕ пролётных строений металлических и железобетонных мостов. Тротуары/пешеходные переходы</vt:lpstr>
      <vt:lpstr>Презентация PowerPoint</vt:lpstr>
      <vt:lpstr>Устройство на тротуарах мостового перехода  через ущелье реки чемитоквадже</vt:lpstr>
      <vt:lpstr>Пешеходные мосты на трассе м-4 ДОН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Проблемы возникающие на практике и пути их решения</vt:lpstr>
      <vt:lpstr>Презентация PowerPoint</vt:lpstr>
      <vt:lpstr>МКАД и Третье Транспортное Кольцо, г. Москва Гидроизоляция  эстакад и мостов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</dc:title>
  <dc:creator>Jehle Nadine</dc:creator>
  <cp:lastModifiedBy>Егорова Алла Сергеевна</cp:lastModifiedBy>
  <cp:revision>182</cp:revision>
  <cp:lastPrinted>2014-10-14T11:52:27Z</cp:lastPrinted>
  <dcterms:created xsi:type="dcterms:W3CDTF">2013-03-07T17:16:47Z</dcterms:created>
  <dcterms:modified xsi:type="dcterms:W3CDTF">2015-11-13T11:46:06Z</dcterms:modified>
</cp:coreProperties>
</file>